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fld id="{154986DE-FDA5-415B-8498-F9CA216654B3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fld id="{018E4FB0-1934-4ECE-98D5-11C9E76ABD0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B2E38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1" fontAlgn="base" hangingPunct="1">
        <a:spcBef>
          <a:spcPct val="20000"/>
        </a:spcBef>
        <a:spcAft>
          <a:spcPct val="0"/>
        </a:spcAft>
        <a:buClr>
          <a:srgbClr val="B2E38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1" fontAlgn="base" hangingPunct="1">
        <a:spcBef>
          <a:spcPct val="20000"/>
        </a:spcBef>
        <a:spcAft>
          <a:spcPct val="0"/>
        </a:spcAft>
        <a:buClr>
          <a:srgbClr val="00ADDC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500" dirty="0" smtClean="0"/>
              <a:t>В</a:t>
            </a:r>
            <a:r>
              <a:rPr lang="uk-UA" sz="4500" dirty="0" err="1" smtClean="0"/>
              <a:t>іллі</a:t>
            </a:r>
            <a:r>
              <a:rPr lang="uk-UA" sz="4500" dirty="0" smtClean="0"/>
              <a:t> Брандт</a:t>
            </a:r>
            <a:endParaRPr lang="ru-RU" sz="4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1"/>
            <a:ext cx="8358246" cy="2357454"/>
          </a:xfrm>
        </p:spPr>
        <p:txBody>
          <a:bodyPr/>
          <a:lstStyle/>
          <a:p>
            <a:r>
              <a:rPr lang="ru-RU" sz="1800" dirty="0" smtClean="0"/>
              <a:t>За </a:t>
            </a:r>
            <a:r>
              <a:rPr lang="ru-RU" sz="1800" dirty="0" err="1" smtClean="0"/>
              <a:t>кілька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місяців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загибелі</a:t>
            </a:r>
            <a:r>
              <a:rPr lang="ru-RU" sz="1800" dirty="0" smtClean="0"/>
              <a:t> президент США Джон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, стоячи </a:t>
            </a:r>
            <a:r>
              <a:rPr lang="ru-RU" sz="1800" dirty="0" err="1" smtClean="0"/>
              <a:t>поруч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Віллі</a:t>
            </a:r>
            <a:r>
              <a:rPr lang="ru-RU" sz="1800" dirty="0" smtClean="0"/>
              <a:t> Брандтом на </a:t>
            </a:r>
            <a:r>
              <a:rPr lang="ru-RU" sz="1800" dirty="0" err="1" smtClean="0"/>
              <a:t>трибуні</a:t>
            </a:r>
            <a:r>
              <a:rPr lang="ru-RU" sz="1800" dirty="0" smtClean="0"/>
              <a:t> перед сотнями </a:t>
            </a:r>
            <a:r>
              <a:rPr lang="ru-RU" sz="1800" dirty="0" err="1" smtClean="0"/>
              <a:t>тисяч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берлінців</a:t>
            </a:r>
            <a:r>
              <a:rPr lang="ru-RU" sz="1800" dirty="0" smtClean="0"/>
              <a:t>, сказав: «</a:t>
            </a:r>
            <a:r>
              <a:rPr lang="ru-RU" sz="1800" dirty="0" err="1" smtClean="0"/>
              <a:t>Усі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вільні</a:t>
            </a:r>
            <a:r>
              <a:rPr lang="ru-RU" sz="1800" dirty="0" smtClean="0"/>
              <a:t> люди, </a:t>
            </a:r>
            <a:r>
              <a:rPr lang="ru-RU" sz="1800" dirty="0" err="1" smtClean="0"/>
              <a:t>хоч</a:t>
            </a:r>
            <a:r>
              <a:rPr lang="ru-RU" sz="1800" dirty="0" smtClean="0"/>
              <a:t> </a:t>
            </a:r>
            <a:r>
              <a:rPr lang="ru-RU" sz="1800" dirty="0" err="1" smtClean="0"/>
              <a:t>би</a:t>
            </a:r>
            <a:r>
              <a:rPr lang="ru-RU" sz="1800" dirty="0" smtClean="0"/>
              <a:t> де вони жили,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громадянами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Берліна</a:t>
            </a:r>
            <a:r>
              <a:rPr lang="ru-RU" sz="1800" dirty="0" smtClean="0"/>
              <a:t>. І тому я, </a:t>
            </a:r>
            <a:r>
              <a:rPr lang="ru-RU" sz="1800" dirty="0" err="1" smtClean="0"/>
              <a:t>вільна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людина</a:t>
            </a:r>
            <a:r>
              <a:rPr lang="ru-RU" sz="1800" dirty="0" smtClean="0"/>
              <a:t>, </a:t>
            </a:r>
            <a:r>
              <a:rPr lang="ru-RU" sz="1800" dirty="0" err="1" smtClean="0"/>
              <a:t>пишаюся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тим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</a:t>
            </a:r>
            <a:r>
              <a:rPr lang="ru-RU" sz="1800" dirty="0" smtClean="0"/>
              <a:t> </a:t>
            </a:r>
            <a:r>
              <a:rPr lang="ru-RU" sz="1800" dirty="0" err="1" smtClean="0"/>
              <a:t>сказати</a:t>
            </a:r>
            <a:r>
              <a:rPr lang="ru-RU" sz="1800" dirty="0" smtClean="0"/>
              <a:t>: </a:t>
            </a:r>
            <a:r>
              <a:rPr lang="en-US" sz="1800" dirty="0" err="1" smtClean="0"/>
              <a:t>Ich</a:t>
            </a:r>
            <a:r>
              <a:rPr lang="en-US" sz="1800" dirty="0" smtClean="0"/>
              <a:t> bin </a:t>
            </a:r>
            <a:r>
              <a:rPr lang="en-US" sz="1800" dirty="0" err="1" smtClean="0"/>
              <a:t>ein</a:t>
            </a:r>
            <a:r>
              <a:rPr lang="en-US" sz="1800" dirty="0" smtClean="0"/>
              <a:t> Berliner (</a:t>
            </a:r>
            <a:r>
              <a:rPr lang="ru-RU" sz="1800" dirty="0" smtClean="0"/>
              <a:t>Я — </a:t>
            </a:r>
            <a:r>
              <a:rPr lang="ru-RU" sz="1800" dirty="0" err="1" smtClean="0"/>
              <a:t>берлінець</a:t>
            </a:r>
            <a:r>
              <a:rPr lang="ru-RU" sz="1800" dirty="0" smtClean="0"/>
              <a:t>)».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місто</a:t>
            </a:r>
            <a:r>
              <a:rPr lang="ru-RU" sz="1800" dirty="0" smtClean="0"/>
              <a:t> стало символом </a:t>
            </a:r>
            <a:r>
              <a:rPr lang="ru-RU" sz="1800" dirty="0" err="1" smtClean="0"/>
              <a:t>холодної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водночас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символом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протистояння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радянській</a:t>
            </a:r>
            <a:r>
              <a:rPr lang="ru-RU" sz="1800" dirty="0" smtClean="0"/>
              <a:t> </a:t>
            </a:r>
            <a:r>
              <a:rPr lang="ru-RU" sz="1800" dirty="0" err="1" smtClean="0"/>
              <a:t>агресії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Європі</a:t>
            </a:r>
            <a:r>
              <a:rPr lang="ru-RU" sz="1800" dirty="0" smtClean="0"/>
              <a:t>. Символом </a:t>
            </a:r>
            <a:r>
              <a:rPr lang="ru-RU" sz="1800" dirty="0" err="1" smtClean="0"/>
              <a:t>якоюсь</a:t>
            </a:r>
            <a:r>
              <a:rPr lang="ru-RU" sz="1800" dirty="0" smtClean="0"/>
              <a:t> </a:t>
            </a:r>
            <a:r>
              <a:rPr lang="ru-RU" sz="1800" dirty="0" err="1" smtClean="0"/>
              <a:t>мірою</a:t>
            </a:r>
            <a:r>
              <a:rPr lang="ru-RU" sz="1800" dirty="0" smtClean="0"/>
              <a:t> став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Віллі</a:t>
            </a:r>
            <a:r>
              <a:rPr lang="ru-RU" sz="1800" dirty="0" smtClean="0"/>
              <a:t> Брандт — символом </a:t>
            </a:r>
            <a:r>
              <a:rPr lang="ru-RU" sz="1800" dirty="0" err="1" smtClean="0"/>
              <a:t>рішучості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демократичної</a:t>
            </a:r>
            <a:r>
              <a:rPr lang="ru-RU" sz="1800" dirty="0" smtClean="0"/>
              <a:t> (</a:t>
            </a:r>
            <a:r>
              <a:rPr lang="ru-RU" sz="1800" dirty="0" err="1" smtClean="0"/>
              <a:t>справді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демократичної</a:t>
            </a:r>
            <a:r>
              <a:rPr lang="ru-RU" sz="1800" dirty="0" smtClean="0"/>
              <a:t>)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Заходу в </a:t>
            </a:r>
            <a:r>
              <a:rPr lang="ru-RU" sz="1800" dirty="0" err="1" smtClean="0"/>
              <a:t>цілому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протистояти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радянському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тоталітаризму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Рисунок 3" descr="кеннеди и бранд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571744"/>
            <a:ext cx="6667500" cy="37528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У </a:t>
            </a:r>
            <a:r>
              <a:rPr lang="ru-RU" sz="1800" dirty="0" err="1" smtClean="0"/>
              <a:t>ніч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28 на 29 </a:t>
            </a:r>
            <a:r>
              <a:rPr lang="ru-RU" sz="1800" dirty="0" err="1" smtClean="0"/>
              <a:t>вересня</a:t>
            </a:r>
            <a:r>
              <a:rPr lang="ru-RU" sz="1800" dirty="0" smtClean="0"/>
              <a:t> 1969 року в </a:t>
            </a:r>
            <a:r>
              <a:rPr lang="ru-RU" sz="1800" dirty="0" err="1" smtClean="0"/>
              <a:t>Західній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підбито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перші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підсумки</a:t>
            </a:r>
            <a:r>
              <a:rPr lang="ru-RU" sz="1800" dirty="0" smtClean="0"/>
              <a:t> </a:t>
            </a:r>
            <a:r>
              <a:rPr lang="ru-RU" sz="1800" dirty="0" err="1" smtClean="0"/>
              <a:t>чергових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парламентських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виборів</a:t>
            </a:r>
            <a:r>
              <a:rPr lang="ru-RU" sz="1800" dirty="0" smtClean="0"/>
              <a:t>, у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уперше</a:t>
            </a:r>
            <a:r>
              <a:rPr lang="ru-RU" sz="1800" dirty="0" smtClean="0"/>
              <a:t> за час </a:t>
            </a:r>
            <a:r>
              <a:rPr lang="ru-RU" sz="1800" dirty="0" err="1" smtClean="0"/>
              <a:t>існування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Федеративної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відсторонено</a:t>
            </a:r>
            <a:r>
              <a:rPr lang="ru-RU" sz="1800" dirty="0" smtClean="0"/>
              <a:t> </a:t>
            </a:r>
            <a:r>
              <a:rPr lang="ru-RU" sz="1800" dirty="0" err="1" smtClean="0"/>
              <a:t>християнських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демократів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спадкоємців</a:t>
            </a:r>
            <a:r>
              <a:rPr lang="ru-RU" sz="1800" dirty="0" smtClean="0"/>
              <a:t> Конрада </a:t>
            </a:r>
            <a:r>
              <a:rPr lang="ru-RU" sz="1800" dirty="0" err="1" smtClean="0"/>
              <a:t>Аденауера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власне</a:t>
            </a:r>
            <a:r>
              <a:rPr lang="ru-RU" sz="1800" dirty="0" smtClean="0"/>
              <a:t>, ту </a:t>
            </a:r>
            <a:r>
              <a:rPr lang="ru-RU" sz="1800" dirty="0" err="1" smtClean="0"/>
              <a:t>республіку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створив. «</a:t>
            </a:r>
            <a:r>
              <a:rPr lang="ru-RU" sz="1800" dirty="0" err="1" smtClean="0"/>
              <a:t>Вічні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опозиціонери</a:t>
            </a:r>
            <a:r>
              <a:rPr lang="ru-RU" sz="1800" dirty="0" smtClean="0"/>
              <a:t>» </a:t>
            </a:r>
            <a:r>
              <a:rPr lang="ru-RU" sz="1800" dirty="0" err="1" smtClean="0"/>
              <a:t>соціал-демократи</a:t>
            </a:r>
            <a:r>
              <a:rPr lang="ru-RU" sz="1800" dirty="0" smtClean="0"/>
              <a:t> створили </a:t>
            </a:r>
            <a:r>
              <a:rPr lang="ru-RU" sz="1800" dirty="0" err="1" smtClean="0"/>
              <a:t>соціалістично-ліберальну</a:t>
            </a:r>
            <a:r>
              <a:rPr lang="ru-RU" sz="1800" dirty="0" smtClean="0"/>
              <a:t> </a:t>
            </a:r>
            <a:r>
              <a:rPr lang="ru-RU" sz="1800" dirty="0" err="1" smtClean="0"/>
              <a:t>коаліцію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Вільною</a:t>
            </a:r>
            <a:r>
              <a:rPr lang="ru-RU" sz="1800" dirty="0" smtClean="0"/>
              <a:t> демократичною </a:t>
            </a:r>
            <a:r>
              <a:rPr lang="ru-RU" sz="1800" dirty="0" err="1" smtClean="0"/>
              <a:t>партією</a:t>
            </a:r>
            <a:r>
              <a:rPr lang="ru-RU" sz="1800" dirty="0" smtClean="0"/>
              <a:t>, а канцлером став </a:t>
            </a:r>
            <a:r>
              <a:rPr lang="ru-RU" sz="1800" dirty="0" err="1" smtClean="0"/>
              <a:t>Віллі</a:t>
            </a:r>
            <a:r>
              <a:rPr lang="ru-RU" sz="1800" dirty="0" smtClean="0"/>
              <a:t> Брандт.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ішов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 </a:t>
            </a:r>
            <a:r>
              <a:rPr lang="ru-RU" sz="1800" dirty="0" err="1" smtClean="0"/>
              <a:t>Ще</a:t>
            </a:r>
            <a:r>
              <a:rPr lang="ru-RU" sz="1800" dirty="0" smtClean="0"/>
              <a:t> на початку 1950-х Брандт став одним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найпомітніших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лідерів</a:t>
            </a:r>
            <a:r>
              <a:rPr lang="ru-RU" sz="1800" dirty="0" smtClean="0"/>
              <a:t> «</a:t>
            </a:r>
            <a:r>
              <a:rPr lang="ru-RU" sz="1800" dirty="0" err="1" smtClean="0"/>
              <a:t>американців</a:t>
            </a:r>
            <a:r>
              <a:rPr lang="ru-RU" sz="1800" dirty="0" smtClean="0"/>
              <a:t>» — </a:t>
            </a:r>
            <a:r>
              <a:rPr lang="ru-RU" sz="1800" dirty="0" err="1" smtClean="0"/>
              <a:t>крила</a:t>
            </a:r>
            <a:r>
              <a:rPr lang="ru-RU" sz="1800" dirty="0" smtClean="0"/>
              <a:t> СДПН, яке </a:t>
            </a:r>
            <a:r>
              <a:rPr lang="ru-RU" sz="1800" dirty="0" err="1" smtClean="0"/>
              <a:t>виступало</a:t>
            </a:r>
            <a:r>
              <a:rPr lang="ru-RU" sz="1800" dirty="0" smtClean="0"/>
              <a:t> за </a:t>
            </a:r>
            <a:r>
              <a:rPr lang="ru-RU" sz="1800" dirty="0" err="1" smtClean="0"/>
              <a:t>повну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інтеграцію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 до </a:t>
            </a:r>
            <a:r>
              <a:rPr lang="ru-RU" sz="1800" dirty="0" err="1" smtClean="0"/>
              <a:t>євроатлантичної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спільноти</a:t>
            </a:r>
            <a:r>
              <a:rPr lang="ru-RU" sz="1800" dirty="0" smtClean="0"/>
              <a:t>. 1960 року </a:t>
            </a:r>
            <a:r>
              <a:rPr lang="ru-RU" sz="1800" dirty="0" err="1" smtClean="0"/>
              <a:t>бургомістра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Берліна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офіційно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проголошено</a:t>
            </a:r>
            <a:r>
              <a:rPr lang="ru-RU" sz="1800" dirty="0" smtClean="0"/>
              <a:t> кандидатом у </a:t>
            </a:r>
            <a:r>
              <a:rPr lang="ru-RU" sz="1800" dirty="0" err="1" smtClean="0"/>
              <a:t>канцлери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соціал-демокра­тів</a:t>
            </a:r>
            <a:r>
              <a:rPr lang="ru-RU" sz="1800" dirty="0" smtClean="0"/>
              <a:t>, 1966-го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став </a:t>
            </a:r>
            <a:r>
              <a:rPr lang="ru-RU" sz="1800" dirty="0" err="1" smtClean="0"/>
              <a:t>віце-канцлером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міністром</a:t>
            </a:r>
            <a:r>
              <a:rPr lang="ru-RU" sz="1800" dirty="0" smtClean="0"/>
              <a:t> </a:t>
            </a:r>
            <a:r>
              <a:rPr lang="ru-RU" sz="1800" dirty="0" err="1" smtClean="0"/>
              <a:t>закордонних</a:t>
            </a:r>
            <a:r>
              <a:rPr lang="ru-RU" sz="1800" dirty="0" smtClean="0"/>
              <a:t> справ в </a:t>
            </a:r>
            <a:r>
              <a:rPr lang="ru-RU" sz="1800" dirty="0" err="1" smtClean="0"/>
              <a:t>уряді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німецької</a:t>
            </a:r>
            <a:r>
              <a:rPr lang="ru-RU" sz="1800" dirty="0" smtClean="0"/>
              <a:t> «</a:t>
            </a:r>
            <a:r>
              <a:rPr lang="ru-RU" sz="1800" dirty="0" err="1" smtClean="0"/>
              <a:t>ширки</a:t>
            </a:r>
            <a:r>
              <a:rPr lang="ru-RU" sz="1800" dirty="0" smtClean="0"/>
              <a:t>» — </a:t>
            </a:r>
            <a:r>
              <a:rPr lang="ru-RU" sz="1800" dirty="0" err="1" smtClean="0"/>
              <a:t>широкої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коаліції</a:t>
            </a:r>
            <a:r>
              <a:rPr lang="ru-RU" sz="1800" dirty="0" smtClean="0"/>
              <a:t>, де </a:t>
            </a:r>
            <a:r>
              <a:rPr lang="ru-RU" sz="1800" dirty="0" err="1" smtClean="0"/>
              <a:t>соціал-демократи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молодшим</a:t>
            </a:r>
            <a:r>
              <a:rPr lang="ru-RU" sz="1800" dirty="0" smtClean="0"/>
              <a:t> партнером </a:t>
            </a:r>
            <a:r>
              <a:rPr lang="ru-RU" sz="1800" dirty="0" err="1" smtClean="0"/>
              <a:t>християнських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демократів</a:t>
            </a:r>
            <a:r>
              <a:rPr lang="ru-RU" sz="1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4186238" cy="5768997"/>
          </a:xfrm>
        </p:spPr>
        <p:txBody>
          <a:bodyPr/>
          <a:lstStyle/>
          <a:p>
            <a:r>
              <a:rPr lang="ru-RU" dirty="0" smtClean="0"/>
              <a:t>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однопартієць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спадкоємець</a:t>
            </a:r>
            <a:r>
              <a:rPr lang="ru-RU" dirty="0" smtClean="0"/>
              <a:t> Брандта канцлер Гельмут </a:t>
            </a:r>
            <a:r>
              <a:rPr lang="ru-RU" dirty="0" err="1" smtClean="0"/>
              <a:t>Шмідт</a:t>
            </a:r>
            <a:r>
              <a:rPr lang="ru-RU" dirty="0" smtClean="0"/>
              <a:t> писав: «Два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здобутки</a:t>
            </a:r>
            <a:r>
              <a:rPr lang="ru-RU" dirty="0" smtClean="0"/>
              <a:t> Брандта: у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— </a:t>
            </a:r>
            <a:r>
              <a:rPr lang="ru-RU" dirty="0" err="1" smtClean="0"/>
              <a:t>після</a:t>
            </a:r>
            <a:r>
              <a:rPr lang="ru-RU" dirty="0" smtClean="0"/>
              <a:t> 20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доповнив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політикою</a:t>
            </a:r>
            <a:r>
              <a:rPr lang="ru-RU" dirty="0" smtClean="0"/>
              <a:t> </a:t>
            </a:r>
            <a:r>
              <a:rPr lang="ru-RU" dirty="0" err="1" smtClean="0"/>
              <a:t>східною</a:t>
            </a:r>
            <a:r>
              <a:rPr lang="ru-RU" dirty="0" smtClean="0"/>
              <a:t>. У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соціал-демократія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практично 100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опозиції</a:t>
            </a:r>
            <a:r>
              <a:rPr lang="ru-RU" dirty="0" smtClean="0"/>
              <a:t> </a:t>
            </a:r>
            <a:r>
              <a:rPr lang="ru-RU" dirty="0" err="1" smtClean="0"/>
              <a:t>надовго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впроваджена</a:t>
            </a:r>
            <a:r>
              <a:rPr lang="ru-RU" dirty="0" smtClean="0"/>
              <a:t> ним до числа сил,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».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Гельмут Шмід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500042"/>
            <a:ext cx="3697806" cy="500066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/>
          <a:lstStyle/>
          <a:p>
            <a:r>
              <a:rPr lang="ru-RU" sz="1800" dirty="0" smtClean="0"/>
              <a:t>Брандт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важко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пробивався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Проти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сили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особисто</a:t>
            </a:r>
            <a:r>
              <a:rPr lang="ru-RU" sz="1800" dirty="0" smtClean="0"/>
              <a:t> роками вели </a:t>
            </a:r>
            <a:r>
              <a:rPr lang="ru-RU" sz="1800" dirty="0" err="1" smtClean="0"/>
              <a:t>брудні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інформаційні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компанії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мас-медіа</a:t>
            </a:r>
            <a:r>
              <a:rPr lang="ru-RU" sz="1800" dirty="0" smtClean="0"/>
              <a:t>. Про </a:t>
            </a:r>
            <a:r>
              <a:rPr lang="ru-RU" sz="1800" dirty="0" err="1" smtClean="0"/>
              <a:t>спекуляції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походження</a:t>
            </a:r>
            <a:r>
              <a:rPr lang="ru-RU" sz="1800" dirty="0" smtClean="0"/>
              <a:t> Брандта ми </a:t>
            </a:r>
            <a:r>
              <a:rPr lang="ru-RU" sz="1800" dirty="0" err="1" smtClean="0"/>
              <a:t>вже</a:t>
            </a:r>
            <a:r>
              <a:rPr lang="ru-RU" sz="1800" dirty="0" smtClean="0"/>
              <a:t> писали. Але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звинувачували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ще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мало не в </a:t>
            </a:r>
            <a:r>
              <a:rPr lang="ru-RU" sz="1800" dirty="0" err="1" smtClean="0"/>
              <a:t>зраді</a:t>
            </a:r>
            <a:r>
              <a:rPr lang="ru-RU" sz="1800" dirty="0" smtClean="0"/>
              <a:t> </a:t>
            </a:r>
            <a:r>
              <a:rPr lang="ru-RU" sz="1800" dirty="0" err="1" smtClean="0"/>
              <a:t>батьківщини</a:t>
            </a:r>
            <a:r>
              <a:rPr lang="ru-RU" sz="1800" dirty="0" smtClean="0"/>
              <a:t>, у тому,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«закликав </a:t>
            </a:r>
            <a:r>
              <a:rPr lang="ru-RU" sz="1800" dirty="0" err="1" smtClean="0"/>
              <a:t>убивати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німецьких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вояків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з-за</a:t>
            </a:r>
            <a:r>
              <a:rPr lang="ru-RU" sz="1800" dirty="0" smtClean="0"/>
              <a:t> рогу» (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 </a:t>
            </a:r>
            <a:r>
              <a:rPr lang="ru-RU" sz="1800" dirty="0" err="1" smtClean="0"/>
              <a:t>йшлося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книжечку «</a:t>
            </a:r>
            <a:r>
              <a:rPr lang="ru-RU" sz="1800" dirty="0" err="1" smtClean="0"/>
              <a:t>Партизанська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війна</a:t>
            </a:r>
            <a:r>
              <a:rPr lang="ru-RU" sz="1800" dirty="0" smtClean="0"/>
              <a:t>», </a:t>
            </a:r>
            <a:r>
              <a:rPr lang="ru-RU" sz="1800" dirty="0" err="1" smtClean="0"/>
              <a:t>видрукувану</a:t>
            </a:r>
            <a:r>
              <a:rPr lang="ru-RU" sz="1800" dirty="0" smtClean="0"/>
              <a:t> 1942 року в </a:t>
            </a:r>
            <a:r>
              <a:rPr lang="ru-RU" sz="1800" dirty="0" err="1" smtClean="0"/>
              <a:t>Стокгольмі</a:t>
            </a:r>
            <a:r>
              <a:rPr lang="ru-RU" sz="1800" dirty="0" smtClean="0"/>
              <a:t> </a:t>
            </a:r>
            <a:r>
              <a:rPr lang="ru-RU" sz="1800" dirty="0" err="1" smtClean="0"/>
              <a:t>норвезькою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мовою</a:t>
            </a:r>
            <a:r>
              <a:rPr lang="ru-RU" sz="1800" dirty="0" smtClean="0"/>
              <a:t>), </a:t>
            </a:r>
            <a:r>
              <a:rPr lang="ru-RU" sz="1800" dirty="0" err="1" smtClean="0"/>
              <a:t>згадували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лівацькі</a:t>
            </a:r>
            <a:r>
              <a:rPr lang="ru-RU" sz="1800" dirty="0" smtClean="0"/>
              <a:t> «</a:t>
            </a:r>
            <a:r>
              <a:rPr lang="ru-RU" sz="1800" dirty="0" err="1" smtClean="0"/>
              <a:t>гріхи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молодості</a:t>
            </a:r>
            <a:r>
              <a:rPr lang="ru-RU" sz="1800" dirty="0" smtClean="0"/>
              <a:t>». </a:t>
            </a:r>
            <a:r>
              <a:rPr lang="ru-RU" sz="1800" dirty="0" err="1" smtClean="0"/>
              <a:t>Попсував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старший </a:t>
            </a:r>
            <a:r>
              <a:rPr lang="ru-RU" sz="1800" dirty="0" err="1" smtClean="0"/>
              <a:t>син</a:t>
            </a:r>
            <a:r>
              <a:rPr lang="ru-RU" sz="1800" dirty="0" smtClean="0"/>
              <a:t> Петер,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1968 року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активним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діячем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студентського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лівацького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руху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отримав</a:t>
            </a:r>
            <a:r>
              <a:rPr lang="ru-RU" sz="1800" dirty="0" smtClean="0"/>
              <a:t> два </a:t>
            </a:r>
            <a:r>
              <a:rPr lang="ru-RU" sz="1800" dirty="0" err="1" smtClean="0"/>
              <a:t>тижні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ув’язнення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організацію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сутичок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поліцією</a:t>
            </a:r>
            <a:r>
              <a:rPr lang="ru-RU" sz="1800" dirty="0" smtClean="0"/>
              <a:t>. </a:t>
            </a:r>
            <a:r>
              <a:rPr lang="ru-RU" sz="1800" dirty="0" err="1" smtClean="0"/>
              <a:t>Хоча</a:t>
            </a:r>
            <a:r>
              <a:rPr lang="ru-RU" sz="1800" dirty="0" smtClean="0"/>
              <a:t> сам Брандт </a:t>
            </a:r>
            <a:r>
              <a:rPr lang="ru-RU" sz="1800" dirty="0" err="1" smtClean="0"/>
              <a:t>доклав</a:t>
            </a:r>
            <a:r>
              <a:rPr lang="ru-RU" sz="1800" dirty="0" smtClean="0"/>
              <a:t> </a:t>
            </a:r>
            <a:r>
              <a:rPr lang="ru-RU" sz="1800" dirty="0" err="1" smtClean="0"/>
              <a:t>чи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найбільше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зусиль</a:t>
            </a:r>
            <a:r>
              <a:rPr lang="ru-RU" sz="1800" dirty="0" smtClean="0"/>
              <a:t>, </a:t>
            </a:r>
            <a:r>
              <a:rPr lang="ru-RU" sz="1800" dirty="0" err="1" smtClean="0"/>
              <a:t>аби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німецька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соціал-демократія</a:t>
            </a:r>
            <a:r>
              <a:rPr lang="ru-RU" sz="1800" dirty="0" smtClean="0"/>
              <a:t> остаточно </a:t>
            </a:r>
            <a:r>
              <a:rPr lang="ru-RU" sz="1800" dirty="0" err="1" smtClean="0"/>
              <a:t>перетворилася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«</a:t>
            </a:r>
            <a:r>
              <a:rPr lang="ru-RU" sz="1800" dirty="0" err="1" smtClean="0"/>
              <a:t>марксистської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партії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пролетаріату</a:t>
            </a:r>
            <a:r>
              <a:rPr lang="ru-RU" sz="1800" dirty="0" smtClean="0"/>
              <a:t>» на </a:t>
            </a:r>
            <a:r>
              <a:rPr lang="ru-RU" sz="1800" dirty="0" err="1" smtClean="0"/>
              <a:t>загальнонаціональну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політичну</a:t>
            </a:r>
            <a:r>
              <a:rPr lang="ru-RU" sz="1800" dirty="0" smtClean="0"/>
              <a:t> силу </a:t>
            </a:r>
            <a:r>
              <a:rPr lang="ru-RU" sz="1800" dirty="0" err="1" smtClean="0"/>
              <a:t>послідовно</a:t>
            </a:r>
            <a:r>
              <a:rPr lang="ru-RU" sz="1800" dirty="0" smtClean="0"/>
              <a:t> демократичного </a:t>
            </a:r>
            <a:r>
              <a:rPr lang="ru-RU" sz="1800" dirty="0" err="1" smtClean="0"/>
              <a:t>спрямування</a:t>
            </a:r>
            <a:r>
              <a:rPr lang="ru-RU" sz="1800" dirty="0" smtClean="0"/>
              <a:t>. «</a:t>
            </a:r>
            <a:r>
              <a:rPr lang="ru-RU" sz="1800" dirty="0" err="1" smtClean="0"/>
              <a:t>Сучасна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соціал-демократія</a:t>
            </a:r>
            <a:r>
              <a:rPr lang="ru-RU" sz="1800" dirty="0" smtClean="0"/>
              <a:t> не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пострахом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буржуазії</a:t>
            </a:r>
            <a:r>
              <a:rPr lang="ru-RU" sz="1800" dirty="0" smtClean="0"/>
              <a:t>, не </a:t>
            </a:r>
            <a:r>
              <a:rPr lang="ru-RU" sz="1800" dirty="0" err="1" smtClean="0"/>
              <a:t>займає</a:t>
            </a:r>
            <a:r>
              <a:rPr lang="ru-RU" sz="1800" dirty="0" smtClean="0"/>
              <a:t> вона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позицій</a:t>
            </a:r>
            <a:r>
              <a:rPr lang="ru-RU" sz="1800" dirty="0" smtClean="0"/>
              <a:t>, </a:t>
            </a:r>
            <a:r>
              <a:rPr lang="ru-RU" sz="1800" dirty="0" err="1" smtClean="0"/>
              <a:t>ворожих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економічному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ладові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Федеративної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Республіки</a:t>
            </a:r>
            <a:r>
              <a:rPr lang="ru-RU" sz="1800" dirty="0" smtClean="0"/>
              <a:t>», — писав </a:t>
            </a:r>
            <a:r>
              <a:rPr lang="ru-RU" sz="1800" dirty="0" err="1" smtClean="0"/>
              <a:t>він</a:t>
            </a:r>
            <a:r>
              <a:rPr lang="ru-RU" sz="1800" dirty="0" smtClean="0"/>
              <a:t>. 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Брандт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соціал-демократичні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спадкоємці</a:t>
            </a:r>
            <a:r>
              <a:rPr lang="ru-RU" sz="1800" dirty="0" smtClean="0"/>
              <a:t>, </a:t>
            </a:r>
            <a:r>
              <a:rPr lang="ru-RU" sz="1800" dirty="0" err="1" smtClean="0"/>
              <a:t>безумовно</a:t>
            </a:r>
            <a:r>
              <a:rPr lang="ru-RU" sz="1800" dirty="0" smtClean="0"/>
              <a:t>, </a:t>
            </a:r>
            <a:r>
              <a:rPr lang="ru-RU" sz="1800" dirty="0" err="1" smtClean="0"/>
              <a:t>посилили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соціальний</a:t>
            </a:r>
            <a:r>
              <a:rPr lang="ru-RU" sz="1800" dirty="0" smtClean="0"/>
              <a:t> характер </a:t>
            </a:r>
            <a:r>
              <a:rPr lang="ru-RU" sz="1800" dirty="0" err="1" smtClean="0"/>
              <a:t>західнонімецької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ринкової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економіки</a:t>
            </a:r>
            <a:r>
              <a:rPr lang="ru-RU" sz="1800" dirty="0" smtClean="0"/>
              <a:t>. </a:t>
            </a:r>
            <a:r>
              <a:rPr lang="ru-RU" sz="1800" dirty="0" err="1" smtClean="0"/>
              <a:t>Проте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найбільшим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усіх</a:t>
            </a:r>
            <a:r>
              <a:rPr lang="ru-RU" sz="1800" dirty="0" smtClean="0"/>
              <a:t> </a:t>
            </a:r>
            <a:r>
              <a:rPr lang="ru-RU" sz="1800" dirty="0" err="1" smtClean="0"/>
              <a:t>здобутків</a:t>
            </a:r>
            <a:r>
              <a:rPr lang="ru-RU" sz="1800" dirty="0" smtClean="0"/>
              <a:t> Брандта, </a:t>
            </a:r>
            <a:r>
              <a:rPr lang="ru-RU" sz="1800" dirty="0" err="1" smtClean="0"/>
              <a:t>завдяки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увійшов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історії</a:t>
            </a:r>
            <a:r>
              <a:rPr lang="ru-RU" sz="1800" dirty="0" smtClean="0"/>
              <a:t>,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en-US" sz="1800" dirty="0" err="1" smtClean="0"/>
              <a:t>ostpolitik</a:t>
            </a:r>
            <a:r>
              <a:rPr lang="en-US" sz="1800" dirty="0" smtClean="0"/>
              <a:t> — </a:t>
            </a:r>
            <a:r>
              <a:rPr lang="ru-RU" sz="1800" dirty="0" smtClean="0"/>
              <a:t>нова </a:t>
            </a:r>
            <a:r>
              <a:rPr lang="ru-RU" sz="1800" dirty="0" err="1" smtClean="0"/>
              <a:t>східна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політика</a:t>
            </a:r>
            <a:r>
              <a:rPr lang="ru-RU" sz="1800" dirty="0" smtClean="0"/>
              <a:t>, </a:t>
            </a:r>
            <a:r>
              <a:rPr lang="ru-RU" sz="1800" dirty="0" err="1" smtClean="0"/>
              <a:t>котра</a:t>
            </a:r>
            <a:r>
              <a:rPr lang="ru-RU" sz="1800" dirty="0" smtClean="0"/>
              <a:t> стала </a:t>
            </a:r>
            <a:r>
              <a:rPr lang="ru-RU" sz="1800" dirty="0" err="1" smtClean="0"/>
              <a:t>чи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найважливішим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елементом</a:t>
            </a:r>
            <a:r>
              <a:rPr lang="ru-RU" sz="1800" dirty="0" smtClean="0"/>
              <a:t> </a:t>
            </a:r>
            <a:r>
              <a:rPr lang="ru-RU" sz="1800" dirty="0" err="1" smtClean="0"/>
              <a:t>глобальної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розрядки</a:t>
            </a:r>
            <a:r>
              <a:rPr lang="ru-RU" sz="1800" dirty="0" smtClean="0"/>
              <a:t>, яка у 70-ті роки </a:t>
            </a:r>
            <a:r>
              <a:rPr lang="ru-RU" sz="1800" dirty="0" err="1" smtClean="0"/>
              <a:t>минулого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прийшла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зміну</a:t>
            </a:r>
            <a:r>
              <a:rPr lang="ru-RU" sz="1800" dirty="0" smtClean="0"/>
              <a:t> </a:t>
            </a:r>
            <a:r>
              <a:rPr lang="ru-RU" sz="1800" dirty="0" err="1" smtClean="0"/>
              <a:t>холодній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війні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/>
          <a:lstStyle/>
          <a:p>
            <a:r>
              <a:rPr lang="ru-RU" sz="1800" dirty="0" err="1" smtClean="0"/>
              <a:t>Прорив</a:t>
            </a:r>
            <a:r>
              <a:rPr lang="ru-RU" sz="1800" dirty="0" smtClean="0"/>
              <a:t>, </a:t>
            </a:r>
            <a:r>
              <a:rPr lang="ru-RU" sz="1800" dirty="0" err="1" smtClean="0"/>
              <a:t>здійснений</a:t>
            </a:r>
            <a:r>
              <a:rPr lang="ru-RU" sz="1800" dirty="0" smtClean="0"/>
              <a:t> Брандтом у </a:t>
            </a:r>
            <a:r>
              <a:rPr lang="ru-RU" sz="1800" dirty="0" err="1" smtClean="0"/>
              <a:t>зовнішній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політиці</a:t>
            </a:r>
            <a:r>
              <a:rPr lang="ru-RU" sz="1800" dirty="0" smtClean="0"/>
              <a:t>,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, через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десятиріч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видається</a:t>
            </a:r>
            <a:r>
              <a:rPr lang="ru-RU" sz="1800" dirty="0" smtClean="0"/>
              <a:t>, на перший </a:t>
            </a:r>
            <a:r>
              <a:rPr lang="ru-RU" sz="1800" dirty="0" err="1" smtClean="0"/>
              <a:t>пог­ляд</a:t>
            </a:r>
            <a:r>
              <a:rPr lang="ru-RU" sz="1800" dirty="0" smtClean="0"/>
              <a:t>, </a:t>
            </a:r>
            <a:r>
              <a:rPr lang="ru-RU" sz="1800" dirty="0" err="1" smtClean="0"/>
              <a:t>досить</a:t>
            </a:r>
            <a:r>
              <a:rPr lang="ru-RU" sz="1800" dirty="0" smtClean="0"/>
              <a:t> простою </a:t>
            </a:r>
            <a:r>
              <a:rPr lang="ru-RU" sz="1800" dirty="0" err="1" smtClean="0"/>
              <a:t>річчю</a:t>
            </a:r>
            <a:r>
              <a:rPr lang="ru-RU" sz="1800" dirty="0" smtClean="0"/>
              <a:t> —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зводиться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чотирьох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договорів</a:t>
            </a:r>
            <a:r>
              <a:rPr lang="ru-RU" sz="1800" dirty="0" smtClean="0"/>
              <a:t>, </a:t>
            </a:r>
            <a:r>
              <a:rPr lang="ru-RU" sz="1800" dirty="0" err="1" smtClean="0"/>
              <a:t>укладених</a:t>
            </a:r>
            <a:r>
              <a:rPr lang="ru-RU" sz="1800" dirty="0" smtClean="0"/>
              <a:t> Федеративною </a:t>
            </a:r>
            <a:r>
              <a:rPr lang="ru-RU" sz="1800" dirty="0" err="1" smtClean="0"/>
              <a:t>Республікою</a:t>
            </a:r>
            <a:r>
              <a:rPr lang="ru-RU" sz="1800" dirty="0" smtClean="0"/>
              <a:t> в 1970—1973 роках </a:t>
            </a:r>
            <a:r>
              <a:rPr lang="ru-RU" sz="1800" dirty="0" err="1" smtClean="0"/>
              <a:t>із</a:t>
            </a:r>
            <a:r>
              <a:rPr lang="ru-RU" sz="1800" dirty="0" smtClean="0"/>
              <a:t> СРСР, </a:t>
            </a:r>
            <a:r>
              <a:rPr lang="ru-RU" sz="1800" dirty="0" err="1" smtClean="0"/>
              <a:t>Польщею</a:t>
            </a:r>
            <a:r>
              <a:rPr lang="ru-RU" sz="1800" dirty="0" smtClean="0"/>
              <a:t>, </a:t>
            </a:r>
            <a:r>
              <a:rPr lang="ru-RU" sz="1800" dirty="0" err="1" smtClean="0"/>
              <a:t>Чехо­словаччиною</a:t>
            </a:r>
            <a:r>
              <a:rPr lang="ru-RU" sz="1800" dirty="0" smtClean="0"/>
              <a:t> та </a:t>
            </a:r>
            <a:r>
              <a:rPr lang="ru-RU" sz="1800" dirty="0" err="1" smtClean="0"/>
              <a:t>Німецькою</a:t>
            </a:r>
            <a:r>
              <a:rPr lang="ru-RU" sz="1800" dirty="0" smtClean="0"/>
              <a:t> Демократичною </a:t>
            </a:r>
            <a:r>
              <a:rPr lang="ru-RU" sz="1800" dirty="0" err="1" smtClean="0"/>
              <a:t>Респуб­лікою</a:t>
            </a:r>
            <a:r>
              <a:rPr lang="ru-RU" sz="1800" dirty="0" smtClean="0"/>
              <a:t>. </a:t>
            </a:r>
            <a:r>
              <a:rPr lang="ru-RU" sz="1800" dirty="0" err="1" smtClean="0"/>
              <a:t>Згідно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ними Брандт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імені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визнавав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назав­жди</a:t>
            </a:r>
            <a:r>
              <a:rPr lang="ru-RU" sz="1800" dirty="0" smtClean="0"/>
              <a:t> </a:t>
            </a:r>
            <a:r>
              <a:rPr lang="ru-RU" sz="1800" dirty="0" err="1" smtClean="0"/>
              <a:t>втратила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східні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гарантував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країна</a:t>
            </a:r>
            <a:r>
              <a:rPr lang="ru-RU" sz="1800" dirty="0" smtClean="0"/>
              <a:t> </a:t>
            </a:r>
            <a:r>
              <a:rPr lang="ru-RU" sz="1800" dirty="0" err="1" smtClean="0"/>
              <a:t>ніколи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намагатиметься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повернути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силою. </a:t>
            </a:r>
            <a:r>
              <a:rPr lang="ru-RU" sz="1800" dirty="0" err="1" smtClean="0"/>
              <a:t>Західна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Німеччина</a:t>
            </a:r>
            <a:r>
              <a:rPr lang="ru-RU" sz="1800" dirty="0" smtClean="0"/>
              <a:t> практично </a:t>
            </a:r>
            <a:r>
              <a:rPr lang="ru-RU" sz="1800" dirty="0" err="1" smtClean="0"/>
              <a:t>визнавала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існування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Демократичної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Республіки</a:t>
            </a:r>
            <a:r>
              <a:rPr lang="ru-RU" sz="1800" dirty="0" smtClean="0"/>
              <a:t> де-факто,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не </a:t>
            </a:r>
            <a:r>
              <a:rPr lang="ru-RU" sz="1800" dirty="0" err="1" smtClean="0"/>
              <a:t>визнала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де-юре, </a:t>
            </a:r>
            <a:r>
              <a:rPr lang="ru-RU" sz="1800" dirty="0" err="1" smtClean="0"/>
              <a:t>хоч</a:t>
            </a:r>
            <a:r>
              <a:rPr lang="ru-RU" sz="1800" dirty="0" smtClean="0"/>
              <a:t> як </a:t>
            </a:r>
            <a:r>
              <a:rPr lang="ru-RU" sz="1800" dirty="0" err="1" smtClean="0"/>
              <a:t>хотів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Радянський</a:t>
            </a:r>
            <a:r>
              <a:rPr lang="ru-RU" sz="1800" dirty="0" smtClean="0"/>
              <a:t> Союз. </a:t>
            </a:r>
            <a:r>
              <a:rPr lang="ru-RU" sz="1800" dirty="0" err="1" smtClean="0"/>
              <a:t>Невід’ємним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елементом</a:t>
            </a:r>
            <a:r>
              <a:rPr lang="ru-RU" sz="1800" dirty="0" smtClean="0"/>
              <a:t> </a:t>
            </a:r>
            <a:r>
              <a:rPr lang="ru-RU" sz="1800" dirty="0" err="1" smtClean="0"/>
              <a:t>Брандтового</a:t>
            </a:r>
            <a:r>
              <a:rPr lang="ru-RU" sz="1800" dirty="0" smtClean="0"/>
              <a:t> «пакета» стала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Чотиристороння</a:t>
            </a:r>
            <a:r>
              <a:rPr lang="ru-RU" sz="1800" dirty="0" smtClean="0"/>
              <a:t> угода 1971 року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Берліна</a:t>
            </a:r>
            <a:r>
              <a:rPr lang="ru-RU" sz="1800" dirty="0" smtClean="0"/>
              <a:t>, формально </a:t>
            </a:r>
            <a:r>
              <a:rPr lang="ru-RU" sz="1800" dirty="0" err="1" smtClean="0"/>
              <a:t>підписана</a:t>
            </a:r>
            <a:r>
              <a:rPr lang="ru-RU" sz="1800" dirty="0" smtClean="0"/>
              <a:t> СРСР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Сполученими</a:t>
            </a:r>
            <a:r>
              <a:rPr lang="ru-RU" sz="1800" dirty="0" smtClean="0"/>
              <a:t> Штатами, Великою </a:t>
            </a:r>
            <a:r>
              <a:rPr lang="ru-RU" sz="1800" dirty="0" err="1" smtClean="0"/>
              <a:t>Британією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Францією</a:t>
            </a:r>
            <a:r>
              <a:rPr lang="ru-RU" sz="1800" dirty="0" smtClean="0"/>
              <a:t> без </a:t>
            </a:r>
            <a:r>
              <a:rPr lang="ru-RU" sz="1800" dirty="0" err="1" smtClean="0"/>
              <a:t>участі</a:t>
            </a:r>
            <a:r>
              <a:rPr lang="ru-RU" sz="1800" dirty="0" smtClean="0"/>
              <a:t> Бонна. Тут </a:t>
            </a:r>
            <a:r>
              <a:rPr lang="ru-RU" sz="1800" dirty="0" err="1" smtClean="0"/>
              <a:t>теж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досягнуто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компромісу</a:t>
            </a:r>
            <a:r>
              <a:rPr lang="ru-RU" sz="1800" dirty="0" smtClean="0"/>
              <a:t> — три </a:t>
            </a:r>
            <a:r>
              <a:rPr lang="ru-RU" sz="1800" dirty="0" err="1" smtClean="0"/>
              <a:t>західні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 (а разом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ними </a:t>
            </a:r>
            <a:r>
              <a:rPr lang="ru-RU" sz="1800" dirty="0" err="1" smtClean="0"/>
              <a:t>і</a:t>
            </a:r>
            <a:r>
              <a:rPr lang="ru-RU" sz="1800" dirty="0" smtClean="0"/>
              <a:t> Брандт) </a:t>
            </a:r>
            <a:r>
              <a:rPr lang="ru-RU" sz="1800" dirty="0" err="1" smtClean="0"/>
              <a:t>визнали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Берлін</a:t>
            </a:r>
            <a:r>
              <a:rPr lang="ru-RU" sz="1800" dirty="0" smtClean="0"/>
              <a:t> формально не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складовою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частиною</a:t>
            </a:r>
            <a:r>
              <a:rPr lang="ru-RU" sz="1800" dirty="0" smtClean="0"/>
              <a:t> ФРН. </a:t>
            </a:r>
            <a:r>
              <a:rPr lang="ru-RU" sz="1800" dirty="0" err="1" smtClean="0"/>
              <a:t>Натомість</a:t>
            </a:r>
            <a:r>
              <a:rPr lang="ru-RU" sz="1800" dirty="0" smtClean="0"/>
              <a:t> СРСР </a:t>
            </a:r>
            <a:r>
              <a:rPr lang="ru-RU" sz="1800" dirty="0" err="1" smtClean="0"/>
              <a:t>визнав</a:t>
            </a:r>
            <a:r>
              <a:rPr lang="ru-RU" sz="1800" dirty="0" smtClean="0"/>
              <a:t> «</a:t>
            </a:r>
            <a:r>
              <a:rPr lang="ru-RU" sz="1800" dirty="0" err="1" smtClean="0"/>
              <a:t>особливий</a:t>
            </a:r>
            <a:r>
              <a:rPr lang="ru-RU" sz="1800" dirty="0" smtClean="0"/>
              <a:t> характер» </a:t>
            </a:r>
            <a:r>
              <a:rPr lang="ru-RU" sz="1800" dirty="0" err="1" smtClean="0"/>
              <a:t>відносин</a:t>
            </a:r>
            <a:r>
              <a:rPr lang="ru-RU" sz="1800" dirty="0" smtClean="0"/>
              <a:t>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міста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Німеччиною</a:t>
            </a:r>
            <a:r>
              <a:rPr lang="ru-RU" sz="1800" dirty="0" smtClean="0"/>
              <a:t>, </a:t>
            </a:r>
            <a:r>
              <a:rPr lang="ru-RU" sz="1800" dirty="0" err="1" smtClean="0"/>
              <a:t>погодився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тим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західноберлінці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подорожувати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світом</a:t>
            </a:r>
            <a:r>
              <a:rPr lang="ru-RU" sz="1800" dirty="0" smtClean="0"/>
              <a:t>, </a:t>
            </a:r>
            <a:r>
              <a:rPr lang="ru-RU" sz="1800" dirty="0" err="1" smtClean="0"/>
              <a:t>зокрема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Східного</a:t>
            </a:r>
            <a:r>
              <a:rPr lang="ru-RU" sz="1800" dirty="0" smtClean="0"/>
              <a:t> блоку,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західнонімецькими</a:t>
            </a:r>
            <a:r>
              <a:rPr lang="ru-RU" sz="1800" dirty="0" smtClean="0"/>
              <a:t> паспортами, </a:t>
            </a:r>
            <a:r>
              <a:rPr lang="ru-RU" sz="1800" dirty="0" err="1" smtClean="0"/>
              <a:t>і</a:t>
            </a:r>
            <a:r>
              <a:rPr lang="ru-RU" sz="1800" dirty="0" smtClean="0"/>
              <a:t>, </a:t>
            </a:r>
            <a:r>
              <a:rPr lang="ru-RU" sz="1800" dirty="0" err="1" smtClean="0"/>
              <a:t>найважливіше</a:t>
            </a:r>
            <a:r>
              <a:rPr lang="ru-RU" sz="1800" dirty="0" smtClean="0"/>
              <a:t>, дав </a:t>
            </a:r>
            <a:r>
              <a:rPr lang="ru-RU" sz="1800" dirty="0" err="1" smtClean="0"/>
              <a:t>гарантії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недоторканності</a:t>
            </a:r>
            <a:r>
              <a:rPr lang="ru-RU" sz="1800" dirty="0" smtClean="0"/>
              <a:t> «</a:t>
            </a:r>
            <a:r>
              <a:rPr lang="ru-RU" sz="1800" dirty="0" err="1" smtClean="0"/>
              <a:t>обложеного</a:t>
            </a:r>
            <a:r>
              <a:rPr lang="ru-RU" sz="1800" dirty="0" smtClean="0"/>
              <a:t>» </a:t>
            </a:r>
            <a:r>
              <a:rPr lang="ru-RU" sz="1800" dirty="0" err="1" smtClean="0"/>
              <a:t>протягом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кількох</a:t>
            </a:r>
            <a:r>
              <a:rPr lang="ru-RU" sz="1800" dirty="0" smtClean="0"/>
              <a:t> </a:t>
            </a:r>
            <a:r>
              <a:rPr lang="ru-RU" sz="1800" dirty="0" err="1" smtClean="0"/>
              <a:t>десятиріч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міста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/>
          <a:lstStyle/>
          <a:p>
            <a:r>
              <a:rPr lang="ru-RU" sz="1700" dirty="0" smtClean="0"/>
              <a:t>«Ми не стали </a:t>
            </a:r>
            <a:r>
              <a:rPr lang="ru-RU" sz="1700" dirty="0" err="1" smtClean="0"/>
              <a:t>друзями</a:t>
            </a:r>
            <a:r>
              <a:rPr lang="ru-RU" sz="1700" dirty="0" smtClean="0"/>
              <a:t> </a:t>
            </a:r>
            <a:r>
              <a:rPr lang="ru-RU" sz="1700" dirty="0" err="1" smtClean="0"/>
              <a:t>Радян­ського</a:t>
            </a:r>
            <a:r>
              <a:rPr lang="ru-RU" sz="1700" dirty="0" smtClean="0"/>
              <a:t> Союзу </a:t>
            </a:r>
            <a:r>
              <a:rPr lang="ru-RU" sz="1700" dirty="0" err="1" smtClean="0"/>
              <a:t>чи</a:t>
            </a:r>
            <a:r>
              <a:rPr lang="ru-RU" sz="1700" dirty="0" smtClean="0"/>
              <a:t>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системи</a:t>
            </a:r>
            <a:r>
              <a:rPr lang="ru-RU" sz="1700" dirty="0" smtClean="0"/>
              <a:t>, — писав Брандт. — </a:t>
            </a:r>
            <a:r>
              <a:rPr lang="ru-RU" sz="1700" dirty="0" err="1" smtClean="0"/>
              <a:t>Скоріше</a:t>
            </a:r>
            <a:r>
              <a:rPr lang="ru-RU" sz="1700" dirty="0" smtClean="0"/>
              <a:t> ми </a:t>
            </a:r>
            <a:r>
              <a:rPr lang="ru-RU" sz="1700" dirty="0" err="1" smtClean="0"/>
              <a:t>перетворилися</a:t>
            </a:r>
            <a:r>
              <a:rPr lang="ru-RU" sz="1700" dirty="0" smtClean="0"/>
              <a:t> на </a:t>
            </a:r>
            <a:r>
              <a:rPr lang="ru-RU" sz="1700" dirty="0" err="1" smtClean="0"/>
              <a:t>партнерів</a:t>
            </a:r>
            <a:r>
              <a:rPr lang="ru-RU" sz="1700" dirty="0" smtClean="0"/>
              <a:t> </a:t>
            </a:r>
            <a:r>
              <a:rPr lang="ru-RU" sz="1700" dirty="0" err="1" smtClean="0"/>
              <a:t>на</a:t>
            </a:r>
            <a:r>
              <a:rPr lang="ru-RU" sz="1700" dirty="0" smtClean="0"/>
              <a:t> </a:t>
            </a:r>
            <a:r>
              <a:rPr lang="ru-RU" sz="1700" dirty="0" err="1" smtClean="0"/>
              <a:t>ділових</a:t>
            </a:r>
            <a:r>
              <a:rPr lang="ru-RU" sz="1700" dirty="0" smtClean="0"/>
              <a:t> засадах». У </a:t>
            </a:r>
            <a:r>
              <a:rPr lang="ru-RU" sz="1700" dirty="0" err="1" smtClean="0"/>
              <a:t>перші</a:t>
            </a:r>
            <a:r>
              <a:rPr lang="ru-RU" sz="1700" dirty="0" smtClean="0"/>
              <a:t> роки </a:t>
            </a:r>
            <a:r>
              <a:rPr lang="ru-RU" sz="1700" dirty="0" err="1" smtClean="0"/>
              <a:t>після</a:t>
            </a:r>
            <a:r>
              <a:rPr lang="ru-RU" sz="1700" dirty="0" smtClean="0"/>
              <a:t> </a:t>
            </a:r>
            <a:r>
              <a:rPr lang="ru-RU" sz="1700" dirty="0" err="1" smtClean="0"/>
              <a:t>закінчення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Другої</a:t>
            </a:r>
            <a:r>
              <a:rPr lang="ru-RU" sz="1700" dirty="0" smtClean="0"/>
              <a:t> </a:t>
            </a:r>
            <a:r>
              <a:rPr lang="ru-RU" sz="1700" dirty="0" err="1" smtClean="0"/>
              <a:t>світової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Радянський</a:t>
            </a:r>
            <a:r>
              <a:rPr lang="ru-RU" sz="1700" dirty="0" smtClean="0"/>
              <a:t> Союз </a:t>
            </a:r>
            <a:r>
              <a:rPr lang="ru-RU" sz="1700" dirty="0" err="1" smtClean="0"/>
              <a:t>намагався</a:t>
            </a:r>
            <a:r>
              <a:rPr lang="ru-RU" sz="1700" dirty="0" smtClean="0"/>
              <a:t> </a:t>
            </a:r>
            <a:r>
              <a:rPr lang="ru-RU" sz="1700" dirty="0" err="1" smtClean="0"/>
              <a:t>встановити</a:t>
            </a:r>
            <a:r>
              <a:rPr lang="ru-RU" sz="1700" dirty="0" smtClean="0"/>
              <a:t> </a:t>
            </a:r>
            <a:r>
              <a:rPr lang="ru-RU" sz="1700" dirty="0" err="1" smtClean="0"/>
              <a:t>свій</a:t>
            </a:r>
            <a:r>
              <a:rPr lang="ru-RU" sz="1700" dirty="0" smtClean="0"/>
              <a:t> контроль над </a:t>
            </a:r>
            <a:r>
              <a:rPr lang="ru-RU" sz="1700" dirty="0" err="1" smtClean="0"/>
              <a:t>усією</a:t>
            </a:r>
            <a:r>
              <a:rPr lang="ru-RU" sz="1700" dirty="0" smtClean="0"/>
              <a:t> </a:t>
            </a:r>
            <a:r>
              <a:rPr lang="ru-RU" sz="1700" dirty="0" err="1" smtClean="0"/>
              <a:t>Німеччиною</a:t>
            </a:r>
            <a:r>
              <a:rPr lang="ru-RU" sz="1700" dirty="0" smtClean="0"/>
              <a:t>. </a:t>
            </a:r>
            <a:r>
              <a:rPr lang="ru-RU" sz="1700" dirty="0" err="1" smtClean="0"/>
              <a:t>Пізніше</a:t>
            </a:r>
            <a:r>
              <a:rPr lang="ru-RU" sz="1700" dirty="0" smtClean="0"/>
              <a:t>, </a:t>
            </a:r>
            <a:r>
              <a:rPr lang="ru-RU" sz="1700" dirty="0" err="1" smtClean="0"/>
              <a:t>після</a:t>
            </a:r>
            <a:r>
              <a:rPr lang="ru-RU" sz="1700" dirty="0" smtClean="0"/>
              <a:t> </a:t>
            </a:r>
            <a:r>
              <a:rPr lang="ru-RU" sz="1700" dirty="0" err="1" smtClean="0"/>
              <a:t>вражаючих</a:t>
            </a:r>
            <a:r>
              <a:rPr lang="ru-RU" sz="1700" dirty="0" smtClean="0"/>
              <a:t> </a:t>
            </a:r>
            <a:r>
              <a:rPr lang="ru-RU" sz="1700" dirty="0" err="1" smtClean="0"/>
              <a:t>успіхів</a:t>
            </a:r>
            <a:r>
              <a:rPr lang="ru-RU" sz="1700" dirty="0" smtClean="0"/>
              <a:t> ФРН в </a:t>
            </a:r>
            <a:r>
              <a:rPr lang="ru-RU" sz="1700" dirty="0" err="1" smtClean="0"/>
              <a:t>соціально-економічному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розвитку</a:t>
            </a:r>
            <a:r>
              <a:rPr lang="ru-RU" sz="1700" dirty="0" smtClean="0"/>
              <a:t>, </a:t>
            </a:r>
            <a:r>
              <a:rPr lang="ru-RU" sz="1700" dirty="0" err="1" smtClean="0"/>
              <a:t>життя</a:t>
            </a:r>
            <a:r>
              <a:rPr lang="ru-RU" sz="1700" dirty="0" smtClean="0"/>
              <a:t> поставило перед Москвою </a:t>
            </a:r>
            <a:r>
              <a:rPr lang="ru-RU" sz="1700" dirty="0" err="1" smtClean="0"/>
              <a:t>скромніше</a:t>
            </a:r>
            <a:r>
              <a:rPr lang="ru-RU" sz="1700" dirty="0" smtClean="0"/>
              <a:t> </a:t>
            </a:r>
            <a:r>
              <a:rPr lang="ru-RU" sz="1700" dirty="0" err="1" smtClean="0"/>
              <a:t>завдання</a:t>
            </a:r>
            <a:r>
              <a:rPr lang="ru-RU" sz="1700" dirty="0" smtClean="0"/>
              <a:t>: за </a:t>
            </a:r>
            <a:r>
              <a:rPr lang="ru-RU" sz="1700" dirty="0" err="1" smtClean="0"/>
              <a:t>будь-яку</a:t>
            </a:r>
            <a:r>
              <a:rPr lang="ru-RU" sz="1700" dirty="0" smtClean="0"/>
              <a:t> </a:t>
            </a:r>
            <a:r>
              <a:rPr lang="ru-RU" sz="1700" dirty="0" err="1" smtClean="0"/>
              <a:t>ціну</a:t>
            </a:r>
            <a:r>
              <a:rPr lang="ru-RU" sz="1700" dirty="0" smtClean="0"/>
              <a:t> </a:t>
            </a:r>
            <a:r>
              <a:rPr lang="ru-RU" sz="1700" dirty="0" err="1" smtClean="0"/>
              <a:t>зберегти</a:t>
            </a:r>
            <a:r>
              <a:rPr lang="ru-RU" sz="1700" dirty="0" smtClean="0"/>
              <a:t> «свою» </a:t>
            </a:r>
            <a:r>
              <a:rPr lang="ru-RU" sz="1700" dirty="0" err="1" smtClean="0"/>
              <a:t>Німеччину</a:t>
            </a:r>
            <a:r>
              <a:rPr lang="ru-RU" sz="1700" dirty="0" smtClean="0"/>
              <a:t>, НДР. </a:t>
            </a:r>
            <a:r>
              <a:rPr lang="ru-RU" sz="1700" dirty="0" err="1" smtClean="0"/>
              <a:t>Адже</a:t>
            </a:r>
            <a:r>
              <a:rPr lang="ru-RU" sz="1700" dirty="0" smtClean="0"/>
              <a:t> </a:t>
            </a:r>
            <a:r>
              <a:rPr lang="ru-RU" sz="1700" dirty="0" err="1" smtClean="0"/>
              <a:t>її</a:t>
            </a:r>
            <a:r>
              <a:rPr lang="ru-RU" sz="1700" dirty="0" smtClean="0"/>
              <a:t> </a:t>
            </a:r>
            <a:r>
              <a:rPr lang="ru-RU" sz="1700" dirty="0" err="1" smtClean="0"/>
              <a:t>жителі</a:t>
            </a:r>
            <a:r>
              <a:rPr lang="ru-RU" sz="1700" dirty="0" smtClean="0"/>
              <a:t> «</a:t>
            </a:r>
            <a:r>
              <a:rPr lang="ru-RU" sz="1700" dirty="0" err="1" smtClean="0"/>
              <a:t>голосували</a:t>
            </a:r>
            <a:r>
              <a:rPr lang="ru-RU" sz="1700" dirty="0" smtClean="0"/>
              <a:t> ногами» — за час </a:t>
            </a:r>
            <a:r>
              <a:rPr lang="ru-RU" sz="1700" dirty="0" err="1" smtClean="0"/>
              <a:t>існування</a:t>
            </a:r>
            <a:r>
              <a:rPr lang="ru-RU" sz="1700" dirty="0" smtClean="0"/>
              <a:t> «</a:t>
            </a:r>
            <a:r>
              <a:rPr lang="ru-RU" sz="1700" dirty="0" err="1" smtClean="0"/>
              <a:t>першої</a:t>
            </a:r>
            <a:r>
              <a:rPr lang="ru-RU" sz="1700" dirty="0" smtClean="0"/>
              <a:t> </a:t>
            </a:r>
            <a:r>
              <a:rPr lang="ru-RU" sz="1700" dirty="0" err="1" smtClean="0"/>
              <a:t>держави</a:t>
            </a:r>
            <a:r>
              <a:rPr lang="ru-RU" sz="1700" dirty="0" smtClean="0"/>
              <a:t> </a:t>
            </a:r>
            <a:r>
              <a:rPr lang="ru-RU" sz="1700" dirty="0" err="1" smtClean="0"/>
              <a:t>робітників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селян на </a:t>
            </a:r>
            <a:r>
              <a:rPr lang="ru-RU" sz="1700" dirty="0" err="1" smtClean="0"/>
              <a:t>німецькій</a:t>
            </a:r>
            <a:r>
              <a:rPr lang="ru-RU" sz="1700" dirty="0" smtClean="0"/>
              <a:t> </a:t>
            </a:r>
            <a:r>
              <a:rPr lang="ru-RU" sz="1700" dirty="0" err="1" smtClean="0"/>
              <a:t>землі</a:t>
            </a:r>
            <a:r>
              <a:rPr lang="ru-RU" sz="1700" dirty="0" smtClean="0"/>
              <a:t>» до </a:t>
            </a:r>
            <a:r>
              <a:rPr lang="ru-RU" sz="1700" dirty="0" err="1" smtClean="0"/>
              <a:t>Західної</a:t>
            </a:r>
            <a:r>
              <a:rPr lang="ru-RU" sz="1700" dirty="0" smtClean="0"/>
              <a:t> </a:t>
            </a:r>
            <a:r>
              <a:rPr lang="ru-RU" sz="1700" dirty="0" err="1" smtClean="0"/>
              <a:t>Німеччини</a:t>
            </a:r>
            <a:r>
              <a:rPr lang="ru-RU" sz="1700" dirty="0" smtClean="0"/>
              <a:t> втекло </a:t>
            </a:r>
            <a:r>
              <a:rPr lang="ru-RU" sz="1700" dirty="0" err="1" smtClean="0"/>
              <a:t>майже</a:t>
            </a:r>
            <a:r>
              <a:rPr lang="ru-RU" sz="1700" dirty="0" smtClean="0"/>
              <a:t> 3,5 </a:t>
            </a:r>
            <a:r>
              <a:rPr lang="ru-RU" sz="1700" dirty="0" err="1" smtClean="0"/>
              <a:t>мільйона</a:t>
            </a:r>
            <a:r>
              <a:rPr lang="ru-RU" sz="1700" dirty="0" smtClean="0"/>
              <a:t> </a:t>
            </a:r>
            <a:r>
              <a:rPr lang="ru-RU" sz="1700" dirty="0" err="1" smtClean="0"/>
              <a:t>німців</a:t>
            </a:r>
            <a:r>
              <a:rPr lang="ru-RU" sz="1700" dirty="0" smtClean="0"/>
              <a:t>, при тому,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населення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радянської</a:t>
            </a:r>
            <a:r>
              <a:rPr lang="ru-RU" sz="1700" dirty="0" smtClean="0"/>
              <a:t> </a:t>
            </a:r>
            <a:r>
              <a:rPr lang="ru-RU" sz="1700" dirty="0" err="1" smtClean="0"/>
              <a:t>зони</a:t>
            </a:r>
            <a:r>
              <a:rPr lang="ru-RU" sz="1700" dirty="0" smtClean="0"/>
              <a:t> 1945 року становило </a:t>
            </a:r>
            <a:r>
              <a:rPr lang="ru-RU" sz="1700" dirty="0" err="1" smtClean="0"/>
              <a:t>близько</a:t>
            </a:r>
            <a:r>
              <a:rPr lang="ru-RU" sz="1700" dirty="0" smtClean="0"/>
              <a:t> 17 </a:t>
            </a:r>
            <a:r>
              <a:rPr lang="ru-RU" sz="1700" dirty="0" err="1" smtClean="0"/>
              <a:t>мільйонів</a:t>
            </a:r>
            <a:r>
              <a:rPr lang="ru-RU" sz="1700" dirty="0" smtClean="0"/>
              <a:t>. </a:t>
            </a:r>
            <a:r>
              <a:rPr lang="ru-RU" sz="1700" dirty="0" err="1" smtClean="0"/>
              <a:t>Відтак</a:t>
            </a:r>
            <a:r>
              <a:rPr lang="ru-RU" sz="1700" dirty="0" smtClean="0"/>
              <a:t> </a:t>
            </a:r>
            <a:r>
              <a:rPr lang="ru-RU" sz="1700" dirty="0" err="1" smtClean="0"/>
              <a:t>радянське</a:t>
            </a:r>
            <a:r>
              <a:rPr lang="ru-RU" sz="1700" dirty="0" smtClean="0"/>
              <a:t> </a:t>
            </a:r>
            <a:r>
              <a:rPr lang="ru-RU" sz="1700" dirty="0" err="1" smtClean="0"/>
              <a:t>керівництво</a:t>
            </a:r>
            <a:r>
              <a:rPr lang="ru-RU" sz="1700" dirty="0" smtClean="0"/>
              <a:t>, а </a:t>
            </a:r>
            <a:r>
              <a:rPr lang="ru-RU" sz="1700" dirty="0" err="1" smtClean="0"/>
              <a:t>ще</a:t>
            </a:r>
            <a:r>
              <a:rPr lang="ru-RU" sz="1700" dirty="0" smtClean="0"/>
              <a:t> </a:t>
            </a:r>
            <a:r>
              <a:rPr lang="ru-RU" sz="1700" dirty="0" err="1" smtClean="0"/>
              <a:t>більшою</a:t>
            </a:r>
            <a:r>
              <a:rPr lang="ru-RU" sz="1700" dirty="0" smtClean="0"/>
              <a:t> </a:t>
            </a:r>
            <a:r>
              <a:rPr lang="ru-RU" sz="1700" dirty="0" err="1" smtClean="0"/>
              <a:t>мірою</a:t>
            </a:r>
            <a:r>
              <a:rPr lang="ru-RU" sz="1700" dirty="0" smtClean="0"/>
              <a:t> </a:t>
            </a:r>
            <a:r>
              <a:rPr lang="ru-RU" sz="1700" dirty="0" err="1" smtClean="0"/>
              <a:t>їхні</a:t>
            </a:r>
            <a:r>
              <a:rPr lang="ru-RU" sz="1700" dirty="0" smtClean="0"/>
              <a:t> </a:t>
            </a:r>
            <a:r>
              <a:rPr lang="ru-RU" sz="1700" dirty="0" err="1" smtClean="0"/>
              <a:t>східнонімецькі</a:t>
            </a:r>
            <a:r>
              <a:rPr lang="ru-RU" sz="1700" dirty="0" smtClean="0"/>
              <a:t> </a:t>
            </a:r>
            <a:r>
              <a:rPr lang="ru-RU" sz="1700" dirty="0" err="1" smtClean="0"/>
              <a:t>маріонетки</a:t>
            </a:r>
            <a:r>
              <a:rPr lang="ru-RU" sz="1700" dirty="0" smtClean="0"/>
              <a:t> </a:t>
            </a:r>
            <a:r>
              <a:rPr lang="ru-RU" sz="1700" dirty="0" err="1" smtClean="0"/>
              <a:t>намагалися</a:t>
            </a:r>
            <a:r>
              <a:rPr lang="ru-RU" sz="1700" dirty="0" smtClean="0"/>
              <a:t> </a:t>
            </a:r>
            <a:r>
              <a:rPr lang="ru-RU" sz="1700" dirty="0" err="1" smtClean="0"/>
              <a:t>всіляко</a:t>
            </a:r>
            <a:r>
              <a:rPr lang="ru-RU" sz="1700" dirty="0" smtClean="0"/>
              <a:t> </a:t>
            </a:r>
            <a:r>
              <a:rPr lang="ru-RU" sz="1700" dirty="0" err="1" smtClean="0"/>
              <a:t>закріпити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розкол</a:t>
            </a:r>
            <a:r>
              <a:rPr lang="ru-RU" sz="1700" dirty="0" smtClean="0"/>
              <a:t> </a:t>
            </a:r>
            <a:r>
              <a:rPr lang="ru-RU" sz="1700" dirty="0" err="1" smtClean="0"/>
              <a:t>Німеччини</a:t>
            </a:r>
            <a:r>
              <a:rPr lang="ru-RU" sz="1700" dirty="0" smtClean="0"/>
              <a:t>. </a:t>
            </a:r>
            <a:r>
              <a:rPr lang="ru-RU" sz="1700" dirty="0" err="1" smtClean="0"/>
              <a:t>Насамперед</a:t>
            </a:r>
            <a:r>
              <a:rPr lang="ru-RU" sz="1700" dirty="0" smtClean="0"/>
              <a:t> </a:t>
            </a:r>
            <a:r>
              <a:rPr lang="ru-RU" sz="1700" dirty="0" err="1" smtClean="0"/>
              <a:t>психологічно</a:t>
            </a:r>
            <a:r>
              <a:rPr lang="ru-RU" sz="1700" dirty="0" smtClean="0"/>
              <a:t> — </a:t>
            </a:r>
            <a:r>
              <a:rPr lang="ru-RU" sz="1700" dirty="0" err="1" smtClean="0"/>
              <a:t>вбити</a:t>
            </a:r>
            <a:r>
              <a:rPr lang="ru-RU" sz="1700" dirty="0" smtClean="0"/>
              <a:t> в голову </a:t>
            </a:r>
            <a:r>
              <a:rPr lang="ru-RU" sz="1700" dirty="0" err="1" smtClean="0"/>
              <a:t>підданим</a:t>
            </a:r>
            <a:r>
              <a:rPr lang="ru-RU" sz="1700" dirty="0" smtClean="0"/>
              <a:t> НДР,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Федеративна</a:t>
            </a:r>
            <a:r>
              <a:rPr lang="ru-RU" sz="1700" dirty="0" smtClean="0"/>
              <a:t> </a:t>
            </a:r>
            <a:r>
              <a:rPr lang="ru-RU" sz="1700" dirty="0" err="1" smtClean="0"/>
              <a:t>Республіка</a:t>
            </a:r>
            <a:r>
              <a:rPr lang="ru-RU" sz="1700" dirty="0" smtClean="0"/>
              <a:t> </a:t>
            </a:r>
            <a:r>
              <a:rPr lang="ru-RU" sz="1700" dirty="0" err="1" smtClean="0"/>
              <a:t>є</a:t>
            </a:r>
            <a:r>
              <a:rPr lang="ru-RU" sz="1700" dirty="0" smtClean="0"/>
              <a:t> для них чужою, </a:t>
            </a:r>
            <a:r>
              <a:rPr lang="ru-RU" sz="1700" dirty="0" err="1" smtClean="0"/>
              <a:t>навіть</a:t>
            </a:r>
            <a:r>
              <a:rPr lang="ru-RU" sz="1700" dirty="0" smtClean="0"/>
              <a:t> </a:t>
            </a:r>
            <a:r>
              <a:rPr lang="ru-RU" sz="1700" dirty="0" err="1" smtClean="0"/>
              <a:t>ворожою</a:t>
            </a:r>
            <a:r>
              <a:rPr lang="ru-RU" sz="1700" dirty="0" smtClean="0"/>
              <a:t> </a:t>
            </a:r>
            <a:r>
              <a:rPr lang="ru-RU" sz="1700" dirty="0" err="1" smtClean="0"/>
              <a:t>країною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в НДР почала </a:t>
            </a:r>
            <a:r>
              <a:rPr lang="ru-RU" sz="1700" dirty="0" err="1" smtClean="0"/>
              <a:t>формуватися</a:t>
            </a:r>
            <a:r>
              <a:rPr lang="ru-RU" sz="1700" dirty="0" smtClean="0"/>
              <a:t> </a:t>
            </a:r>
            <a:r>
              <a:rPr lang="ru-RU" sz="1700" dirty="0" err="1" smtClean="0"/>
              <a:t>окрема</a:t>
            </a:r>
            <a:r>
              <a:rPr lang="ru-RU" sz="1700" dirty="0" smtClean="0"/>
              <a:t> </a:t>
            </a:r>
            <a:r>
              <a:rPr lang="ru-RU" sz="1700" dirty="0" err="1" smtClean="0"/>
              <a:t>східнонімецька</a:t>
            </a:r>
            <a:r>
              <a:rPr lang="ru-RU" sz="1700" dirty="0" smtClean="0"/>
              <a:t> «</a:t>
            </a:r>
            <a:r>
              <a:rPr lang="ru-RU" sz="1700" dirty="0" err="1" smtClean="0"/>
              <a:t>соціалістична</a:t>
            </a:r>
            <a:r>
              <a:rPr lang="ru-RU" sz="1700" dirty="0" smtClean="0"/>
              <a:t>» </a:t>
            </a:r>
            <a:r>
              <a:rPr lang="ru-RU" sz="1700" dirty="0" err="1" smtClean="0"/>
              <a:t>нація</a:t>
            </a:r>
            <a:r>
              <a:rPr lang="ru-RU" sz="1700" dirty="0" smtClean="0"/>
              <a:t>. </a:t>
            </a:r>
            <a:r>
              <a:rPr lang="ru-RU" sz="1700" dirty="0" err="1" smtClean="0"/>
              <a:t>Політики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берегів</a:t>
            </a:r>
            <a:r>
              <a:rPr lang="ru-RU" sz="1700" dirty="0" smtClean="0"/>
              <a:t> Рейну </a:t>
            </a:r>
            <a:r>
              <a:rPr lang="ru-RU" sz="1700" dirty="0" err="1" smtClean="0"/>
              <a:t>намагалися</a:t>
            </a:r>
            <a:r>
              <a:rPr lang="ru-RU" sz="1700" dirty="0" smtClean="0"/>
              <a:t> </a:t>
            </a:r>
            <a:r>
              <a:rPr lang="ru-RU" sz="1700" dirty="0" err="1" smtClean="0"/>
              <a:t>всіляко</a:t>
            </a:r>
            <a:r>
              <a:rPr lang="ru-RU" sz="1700" dirty="0" smtClean="0"/>
              <a:t> тому </a:t>
            </a:r>
            <a:r>
              <a:rPr lang="ru-RU" sz="1700" dirty="0" err="1" smtClean="0"/>
              <a:t>протидіяти</a:t>
            </a:r>
            <a:r>
              <a:rPr lang="ru-RU" sz="1700" dirty="0" smtClean="0"/>
              <a:t>. </a:t>
            </a:r>
            <a:r>
              <a:rPr lang="ru-RU" sz="1700" dirty="0" err="1" smtClean="0"/>
              <a:t>Діяла</a:t>
            </a:r>
            <a:r>
              <a:rPr lang="ru-RU" sz="1700" dirty="0" smtClean="0"/>
              <a:t> «доктрина </a:t>
            </a:r>
            <a:r>
              <a:rPr lang="ru-RU" sz="1700" dirty="0" err="1" smtClean="0"/>
              <a:t>Гальштайна</a:t>
            </a:r>
            <a:r>
              <a:rPr lang="ru-RU" sz="1700" dirty="0" smtClean="0"/>
              <a:t>», </a:t>
            </a:r>
            <a:r>
              <a:rPr lang="ru-RU" sz="1700" dirty="0" err="1" smtClean="0"/>
              <a:t>згідно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якою</a:t>
            </a:r>
            <a:r>
              <a:rPr lang="ru-RU" sz="1700" dirty="0" smtClean="0"/>
              <a:t> </a:t>
            </a:r>
            <a:r>
              <a:rPr lang="ru-RU" sz="1700" dirty="0" err="1" smtClean="0"/>
              <a:t>федеральний</a:t>
            </a:r>
            <a:r>
              <a:rPr lang="ru-RU" sz="1700" dirty="0" smtClean="0"/>
              <a:t> уряд </a:t>
            </a:r>
            <a:r>
              <a:rPr lang="ru-RU" sz="1700" dirty="0" err="1" smtClean="0"/>
              <a:t>був</a:t>
            </a:r>
            <a:r>
              <a:rPr lang="ru-RU" sz="1700" dirty="0" smtClean="0"/>
              <a:t> </a:t>
            </a:r>
            <a:r>
              <a:rPr lang="ru-RU" sz="1700" dirty="0" err="1" smtClean="0"/>
              <a:t>зобов’язаний</a:t>
            </a:r>
            <a:r>
              <a:rPr lang="ru-RU" sz="1700" dirty="0" smtClean="0"/>
              <a:t> «</a:t>
            </a:r>
            <a:r>
              <a:rPr lang="ru-RU" sz="1700" dirty="0" err="1" smtClean="0"/>
              <a:t>дбати</a:t>
            </a:r>
            <a:r>
              <a:rPr lang="ru-RU" sz="1700" dirty="0" smtClean="0"/>
              <a:t> про </a:t>
            </a:r>
            <a:r>
              <a:rPr lang="ru-RU" sz="1700" dirty="0" err="1" smtClean="0"/>
              <a:t>всіх</a:t>
            </a:r>
            <a:r>
              <a:rPr lang="ru-RU" sz="1700" dirty="0" smtClean="0"/>
              <a:t> </a:t>
            </a:r>
            <a:r>
              <a:rPr lang="ru-RU" sz="1700" dirty="0" err="1" smtClean="0"/>
              <a:t>німців</a:t>
            </a:r>
            <a:r>
              <a:rPr lang="ru-RU" sz="1700" dirty="0" smtClean="0"/>
              <a:t>». З </a:t>
            </a:r>
            <a:r>
              <a:rPr lang="ru-RU" sz="1700" dirty="0" err="1" smtClean="0"/>
              <a:t>владою</a:t>
            </a:r>
            <a:r>
              <a:rPr lang="ru-RU" sz="1700" dirty="0" smtClean="0"/>
              <a:t> НДР, як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іноземною</a:t>
            </a:r>
            <a:r>
              <a:rPr lang="ru-RU" sz="1700" dirty="0" smtClean="0"/>
              <a:t> </a:t>
            </a:r>
            <a:r>
              <a:rPr lang="ru-RU" sz="1700" dirty="0" err="1" smtClean="0"/>
              <a:t>маріонеткою</a:t>
            </a:r>
            <a:r>
              <a:rPr lang="ru-RU" sz="1700" dirty="0" smtClean="0"/>
              <a:t>, не </a:t>
            </a:r>
            <a:r>
              <a:rPr lang="ru-RU" sz="1700" dirty="0" err="1" smtClean="0"/>
              <a:t>підтримували</a:t>
            </a:r>
            <a:r>
              <a:rPr lang="ru-RU" sz="1700" dirty="0" smtClean="0"/>
              <a:t> практично </a:t>
            </a:r>
            <a:r>
              <a:rPr lang="ru-RU" sz="1700" dirty="0" err="1" smtClean="0"/>
              <a:t>жодних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контактів</a:t>
            </a:r>
            <a:r>
              <a:rPr lang="ru-RU" sz="1700" dirty="0" smtClean="0"/>
              <a:t>, а </a:t>
            </a:r>
            <a:r>
              <a:rPr lang="ru-RU" sz="1700" dirty="0" err="1" smtClean="0"/>
              <a:t>Міністерство</a:t>
            </a:r>
            <a:r>
              <a:rPr lang="ru-RU" sz="1700" dirty="0" smtClean="0"/>
              <a:t> </a:t>
            </a:r>
            <a:r>
              <a:rPr lang="ru-RU" sz="1700" dirty="0" err="1" smtClean="0"/>
              <a:t>закордонних</a:t>
            </a:r>
            <a:r>
              <a:rPr lang="ru-RU" sz="1700" dirty="0" smtClean="0"/>
              <a:t> справ </a:t>
            </a:r>
            <a:r>
              <a:rPr lang="ru-RU" sz="1700" dirty="0" err="1" smtClean="0"/>
              <a:t>розривало</a:t>
            </a:r>
            <a:r>
              <a:rPr lang="ru-RU" sz="1700" dirty="0" smtClean="0"/>
              <a:t> </a:t>
            </a:r>
            <a:r>
              <a:rPr lang="ru-RU" sz="1700" dirty="0" err="1" smtClean="0"/>
              <a:t>дипломатичні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відносини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будь-якою</a:t>
            </a:r>
            <a:r>
              <a:rPr lang="ru-RU" sz="1700" dirty="0" smtClean="0"/>
              <a:t> </a:t>
            </a:r>
            <a:r>
              <a:rPr lang="ru-RU" sz="1700" dirty="0" err="1" smtClean="0"/>
              <a:t>країною</a:t>
            </a:r>
            <a:r>
              <a:rPr lang="ru-RU" sz="1700" dirty="0" smtClean="0"/>
              <a:t> </a:t>
            </a:r>
            <a:r>
              <a:rPr lang="ru-RU" sz="1700" dirty="0" err="1" smtClean="0"/>
              <a:t>світу</a:t>
            </a:r>
            <a:r>
              <a:rPr lang="ru-RU" sz="1700" dirty="0" smtClean="0"/>
              <a:t>, яка </a:t>
            </a:r>
            <a:r>
              <a:rPr lang="ru-RU" sz="1700" dirty="0" err="1" smtClean="0"/>
              <a:t>офіційно</a:t>
            </a:r>
            <a:r>
              <a:rPr lang="ru-RU" sz="1700" dirty="0" smtClean="0"/>
              <a:t> </a:t>
            </a:r>
            <a:r>
              <a:rPr lang="ru-RU" sz="1700" dirty="0" err="1" smtClean="0"/>
              <a:t>визнала</a:t>
            </a:r>
            <a:r>
              <a:rPr lang="ru-RU" sz="1700" dirty="0" smtClean="0"/>
              <a:t> НДР. Так </a:t>
            </a:r>
            <a:r>
              <a:rPr lang="ru-RU" sz="1700" dirty="0" err="1" smtClean="0"/>
              <a:t>західнонімецька</a:t>
            </a:r>
            <a:r>
              <a:rPr lang="ru-RU" sz="1700" dirty="0" smtClean="0"/>
              <a:t> </a:t>
            </a:r>
            <a:r>
              <a:rPr lang="ru-RU" sz="1700" dirty="0" err="1" smtClean="0"/>
              <a:t>еліта</a:t>
            </a:r>
            <a:r>
              <a:rPr lang="ru-RU" sz="1700" dirty="0" smtClean="0"/>
              <a:t> </a:t>
            </a:r>
            <a:r>
              <a:rPr lang="ru-RU" sz="1700" dirty="0" err="1" smtClean="0"/>
              <a:t>намагалася</a:t>
            </a:r>
            <a:r>
              <a:rPr lang="ru-RU" sz="1700" dirty="0" smtClean="0"/>
              <a:t> </a:t>
            </a:r>
            <a:r>
              <a:rPr lang="ru-RU" sz="1700" dirty="0" err="1" smtClean="0"/>
              <a:t>зберегти</a:t>
            </a:r>
            <a:r>
              <a:rPr lang="ru-RU" sz="1700" dirty="0" smtClean="0"/>
              <a:t> </a:t>
            </a:r>
            <a:r>
              <a:rPr lang="ru-RU" sz="1700" dirty="0" err="1" smtClean="0"/>
              <a:t>єдність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своєї</a:t>
            </a:r>
            <a:r>
              <a:rPr lang="ru-RU" sz="1700" dirty="0" smtClean="0"/>
              <a:t> </a:t>
            </a:r>
            <a:r>
              <a:rPr lang="ru-RU" sz="1700" dirty="0" err="1" smtClean="0"/>
              <a:t>країни</a:t>
            </a:r>
            <a:r>
              <a:rPr lang="ru-RU" sz="1700" dirty="0" smtClean="0"/>
              <a:t>, </a:t>
            </a:r>
            <a:r>
              <a:rPr lang="ru-RU" sz="1700" dirty="0" err="1" smtClean="0"/>
              <a:t>принаймні</a:t>
            </a:r>
            <a:r>
              <a:rPr lang="ru-RU" sz="1700" dirty="0" smtClean="0"/>
              <a:t> в головах </a:t>
            </a:r>
            <a:r>
              <a:rPr lang="ru-RU" sz="1700" dirty="0" err="1" smtClean="0"/>
              <a:t>німців</a:t>
            </a:r>
            <a:r>
              <a:rPr lang="ru-RU" sz="1700" dirty="0" smtClean="0"/>
              <a:t>. А </a:t>
            </a:r>
            <a:r>
              <a:rPr lang="ru-RU" sz="1700" dirty="0" err="1" smtClean="0"/>
              <a:t>мільйони</a:t>
            </a:r>
            <a:r>
              <a:rPr lang="ru-RU" sz="1700" dirty="0" smtClean="0"/>
              <a:t> </a:t>
            </a:r>
            <a:r>
              <a:rPr lang="ru-RU" sz="1700" dirty="0" err="1" smtClean="0"/>
              <a:t>вигнанців</a:t>
            </a:r>
            <a:r>
              <a:rPr lang="ru-RU" sz="1700" dirty="0" smtClean="0"/>
              <a:t> </a:t>
            </a:r>
            <a:r>
              <a:rPr lang="ru-RU" sz="1700" dirty="0" err="1" smtClean="0"/>
              <a:t>із</a:t>
            </a:r>
            <a:r>
              <a:rPr lang="ru-RU" sz="1700" dirty="0" smtClean="0"/>
              <a:t> земель,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відійшли</a:t>
            </a:r>
            <a:r>
              <a:rPr lang="ru-RU" sz="1700" dirty="0" smtClean="0"/>
              <a:t> до </a:t>
            </a:r>
            <a:r>
              <a:rPr lang="ru-RU" sz="1700" dirty="0" err="1" smtClean="0"/>
              <a:t>Польщі</a:t>
            </a:r>
            <a:r>
              <a:rPr lang="ru-RU" sz="1700" dirty="0" smtClean="0"/>
              <a:t> та СРСР, </a:t>
            </a:r>
            <a:r>
              <a:rPr lang="ru-RU" sz="1700" dirty="0" err="1" smtClean="0"/>
              <a:t>із</a:t>
            </a:r>
            <a:r>
              <a:rPr lang="ru-RU" sz="1700" dirty="0" smtClean="0"/>
              <a:t> </a:t>
            </a:r>
            <a:r>
              <a:rPr lang="ru-RU" sz="1700" dirty="0" err="1" smtClean="0"/>
              <a:t>чеської</a:t>
            </a:r>
            <a:r>
              <a:rPr lang="ru-RU" sz="1700" dirty="0" smtClean="0"/>
              <a:t> </a:t>
            </a:r>
            <a:r>
              <a:rPr lang="ru-RU" sz="1700" dirty="0" err="1" smtClean="0"/>
              <a:t>Судетської</a:t>
            </a:r>
            <a:r>
              <a:rPr lang="ru-RU" sz="1700" dirty="0" smtClean="0"/>
              <a:t> </a:t>
            </a:r>
            <a:r>
              <a:rPr lang="ru-RU" sz="1700" dirty="0" err="1" smtClean="0"/>
              <a:t>області</a:t>
            </a:r>
            <a:r>
              <a:rPr lang="ru-RU" sz="1700" dirty="0" smtClean="0"/>
              <a:t> не </a:t>
            </a:r>
            <a:r>
              <a:rPr lang="ru-RU" sz="1700" dirty="0" err="1" smtClean="0"/>
              <a:t>залишали</a:t>
            </a:r>
            <a:r>
              <a:rPr lang="ru-RU" sz="1700" dirty="0" smtClean="0"/>
              <a:t> </a:t>
            </a:r>
            <a:r>
              <a:rPr lang="ru-RU" sz="1700" dirty="0" err="1" smtClean="0"/>
              <a:t>надій</a:t>
            </a:r>
            <a:r>
              <a:rPr lang="ru-RU" sz="1700" dirty="0" smtClean="0"/>
              <a:t> </a:t>
            </a:r>
            <a:r>
              <a:rPr lang="ru-RU" sz="1700" dirty="0" err="1" smtClean="0"/>
              <a:t>повернутися</a:t>
            </a:r>
            <a:r>
              <a:rPr lang="ru-RU" sz="1700" dirty="0" smtClean="0"/>
              <a:t> </a:t>
            </a:r>
            <a:r>
              <a:rPr lang="ru-RU" sz="1700" dirty="0" err="1" smtClean="0"/>
              <a:t>додому</a:t>
            </a:r>
            <a:r>
              <a:rPr lang="ru-RU" sz="1700" dirty="0" smtClean="0"/>
              <a:t> — хай не зараз, а колись </a:t>
            </a:r>
            <a:r>
              <a:rPr lang="ru-RU" sz="1700" dirty="0" err="1" smtClean="0"/>
              <a:t>згодом</a:t>
            </a:r>
            <a:r>
              <a:rPr lang="ru-RU" sz="1700" dirty="0" smtClean="0"/>
              <a:t>, коли </a:t>
            </a:r>
            <a:r>
              <a:rPr lang="ru-RU" sz="1700" dirty="0" err="1" smtClean="0"/>
              <a:t>зміниться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геополітична</a:t>
            </a:r>
            <a:r>
              <a:rPr lang="ru-RU" sz="1700" dirty="0" smtClean="0"/>
              <a:t> </a:t>
            </a:r>
            <a:r>
              <a:rPr lang="ru-RU" sz="1700" dirty="0" err="1" smtClean="0"/>
              <a:t>ситуація</a:t>
            </a:r>
            <a:r>
              <a:rPr lang="ru-RU" sz="1700" dirty="0" smtClean="0"/>
              <a:t> у </a:t>
            </a:r>
            <a:r>
              <a:rPr lang="ru-RU" sz="1700" dirty="0" err="1" smtClean="0"/>
              <a:t>світі</a:t>
            </a:r>
            <a:r>
              <a:rPr lang="ru-RU" sz="1700" dirty="0" smtClean="0"/>
              <a:t>.</a:t>
            </a:r>
            <a:br>
              <a:rPr lang="ru-RU" sz="1700" dirty="0" smtClean="0"/>
            </a:br>
            <a:endParaRPr lang="ru-RU" sz="17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5143536" cy="5840435"/>
          </a:xfrm>
        </p:spPr>
        <p:txBody>
          <a:bodyPr/>
          <a:lstStyle/>
          <a:p>
            <a:r>
              <a:rPr lang="ru-RU" sz="1600" dirty="0" smtClean="0"/>
              <a:t>І треба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величезну</a:t>
            </a:r>
            <a:r>
              <a:rPr lang="ru-RU" sz="1600" dirty="0" smtClean="0"/>
              <a:t> </a:t>
            </a:r>
            <a:r>
              <a:rPr lang="ru-RU" sz="1600" dirty="0" err="1" smtClean="0"/>
              <a:t>мужність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прямо </a:t>
            </a:r>
            <a:r>
              <a:rPr lang="ru-RU" sz="1600" dirty="0" err="1" smtClean="0"/>
              <a:t>сказати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мільйонам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вигнанців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мільйонам</a:t>
            </a:r>
            <a:r>
              <a:rPr lang="ru-RU" sz="1600" dirty="0" smtClean="0"/>
              <a:t> </a:t>
            </a:r>
            <a:r>
              <a:rPr lang="ru-RU" sz="1600" dirty="0" err="1" smtClean="0"/>
              <a:t>бундесбюргерів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співчували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«</a:t>
            </a:r>
            <a:r>
              <a:rPr lang="ru-RU" sz="1600" dirty="0" err="1" smtClean="0"/>
              <a:t>згодом</a:t>
            </a:r>
            <a:r>
              <a:rPr lang="ru-RU" sz="1600" dirty="0" smtClean="0"/>
              <a:t>» </a:t>
            </a:r>
            <a:r>
              <a:rPr lang="ru-RU" sz="1600" dirty="0" err="1" smtClean="0"/>
              <a:t>ніколи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настане</a:t>
            </a:r>
            <a:r>
              <a:rPr lang="ru-RU" sz="1600" dirty="0" smtClean="0"/>
              <a:t>.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більша</a:t>
            </a:r>
            <a:r>
              <a:rPr lang="ru-RU" sz="1600" dirty="0" smtClean="0"/>
              <a:t> </a:t>
            </a:r>
            <a:r>
              <a:rPr lang="ru-RU" sz="1600" dirty="0" err="1" smtClean="0"/>
              <a:t>мужність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політична</a:t>
            </a:r>
            <a:r>
              <a:rPr lang="ru-RU" sz="1600" dirty="0" smtClean="0"/>
              <a:t> воля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потрібні</a:t>
            </a:r>
            <a:r>
              <a:rPr lang="ru-RU" sz="1600" dirty="0" smtClean="0"/>
              <a:t> для того,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відкинути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застарілу</a:t>
            </a:r>
            <a:r>
              <a:rPr lang="ru-RU" sz="1600" dirty="0" smtClean="0"/>
              <a:t> доктрину </a:t>
            </a:r>
            <a:r>
              <a:rPr lang="ru-RU" sz="1600" dirty="0" err="1" smtClean="0"/>
              <a:t>Гальштайна</a:t>
            </a:r>
            <a:r>
              <a:rPr lang="ru-RU" sz="1600" dirty="0" smtClean="0"/>
              <a:t>, </a:t>
            </a:r>
            <a:r>
              <a:rPr lang="ru-RU" sz="1600" dirty="0" err="1" smtClean="0"/>
              <a:t>піти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східнонімецькими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комуністичними</a:t>
            </a:r>
            <a:r>
              <a:rPr lang="ru-RU" sz="1600" dirty="0" smtClean="0"/>
              <a:t> бонзами, хай </a:t>
            </a:r>
            <a:r>
              <a:rPr lang="ru-RU" sz="1600" dirty="0" err="1" smtClean="0"/>
              <a:t>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визнавши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ФРН та НДР </a:t>
            </a:r>
            <a:r>
              <a:rPr lang="ru-RU" sz="1600" dirty="0" err="1" smtClean="0"/>
              <a:t>міждержавними</a:t>
            </a:r>
            <a:r>
              <a:rPr lang="ru-RU" sz="1600" dirty="0" smtClean="0"/>
              <a:t>, як того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хотіла</a:t>
            </a:r>
            <a:r>
              <a:rPr lang="ru-RU" sz="1600" dirty="0" smtClean="0"/>
              <a:t> Москва, а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більшою</a:t>
            </a:r>
            <a:r>
              <a:rPr lang="ru-RU" sz="1600" dirty="0" smtClean="0"/>
              <a:t> </a:t>
            </a:r>
            <a:r>
              <a:rPr lang="ru-RU" sz="1600" dirty="0" err="1" smtClean="0"/>
              <a:t>мірою</a:t>
            </a:r>
            <a:r>
              <a:rPr lang="ru-RU" sz="1600" dirty="0" smtClean="0"/>
              <a:t> — </a:t>
            </a:r>
            <a:r>
              <a:rPr lang="ru-RU" sz="1600" dirty="0" err="1" smtClean="0"/>
              <a:t>Східний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Берлін</a:t>
            </a:r>
            <a:r>
              <a:rPr lang="ru-RU" sz="1600" dirty="0" smtClean="0"/>
              <a:t>. </a:t>
            </a:r>
            <a:r>
              <a:rPr lang="ru-RU" sz="1600" dirty="0" err="1" smtClean="0"/>
              <a:t>Піти</a:t>
            </a:r>
            <a:r>
              <a:rPr lang="ru-RU" sz="1600" dirty="0" smtClean="0"/>
              <a:t> для того, </a:t>
            </a:r>
            <a:r>
              <a:rPr lang="ru-RU" sz="1600" dirty="0" err="1" smtClean="0"/>
              <a:t>аби</a:t>
            </a:r>
            <a:r>
              <a:rPr lang="ru-RU" sz="1600" dirty="0" smtClean="0"/>
              <a:t> </a:t>
            </a:r>
            <a:r>
              <a:rPr lang="ru-RU" sz="1600" dirty="0" err="1" smtClean="0"/>
              <a:t>легалізувати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хоч</a:t>
            </a:r>
            <a:r>
              <a:rPr lang="ru-RU" sz="1600" dirty="0" smtClean="0"/>
              <a:t> </a:t>
            </a:r>
            <a:r>
              <a:rPr lang="ru-RU" sz="1600" dirty="0" err="1" smtClean="0"/>
              <a:t>якісь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жителями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розірваної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поліпшити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співвітчизників</a:t>
            </a:r>
            <a:r>
              <a:rPr lang="ru-RU" sz="1600" dirty="0" smtClean="0"/>
              <a:t> «там, у </a:t>
            </a:r>
            <a:r>
              <a:rPr lang="ru-RU" sz="1600" dirty="0" err="1" smtClean="0"/>
              <a:t>зоні</a:t>
            </a:r>
            <a:r>
              <a:rPr lang="ru-RU" sz="1600" dirty="0" smtClean="0"/>
              <a:t>».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Брандта </a:t>
            </a:r>
            <a:r>
              <a:rPr lang="ru-RU" sz="1600" dirty="0" err="1" smtClean="0"/>
              <a:t>ускладнювалося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обставиною</a:t>
            </a:r>
            <a:r>
              <a:rPr lang="ru-RU" sz="1600" dirty="0" smtClean="0"/>
              <a:t>. </a:t>
            </a:r>
            <a:r>
              <a:rPr lang="ru-RU" sz="1600" dirty="0" err="1" smtClean="0"/>
              <a:t>Ще</a:t>
            </a:r>
            <a:r>
              <a:rPr lang="ru-RU" sz="1600" dirty="0" smtClean="0"/>
              <a:t> на початку 1960-х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стверджував</a:t>
            </a:r>
            <a:r>
              <a:rPr lang="ru-RU" sz="1600" dirty="0" smtClean="0"/>
              <a:t>: «</a:t>
            </a:r>
            <a:r>
              <a:rPr lang="ru-RU" sz="1600" dirty="0" err="1" smtClean="0"/>
              <a:t>Мирне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співіснування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Хрущовим</a:t>
            </a:r>
            <a:r>
              <a:rPr lang="ru-RU" sz="1600" dirty="0" smtClean="0"/>
              <a:t> (</a:t>
            </a:r>
            <a:r>
              <a:rPr lang="ru-RU" sz="1600" dirty="0" err="1" smtClean="0"/>
              <a:t>додамо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за</a:t>
            </a:r>
            <a:r>
              <a:rPr lang="ru-RU" sz="1600" dirty="0" smtClean="0"/>
              <a:t> </a:t>
            </a:r>
            <a:r>
              <a:rPr lang="ru-RU" sz="1600" dirty="0" err="1" smtClean="0"/>
              <a:t>Брежнєва</a:t>
            </a:r>
            <a:r>
              <a:rPr lang="ru-RU" sz="1600" dirty="0" smtClean="0"/>
              <a:t> </a:t>
            </a:r>
            <a:r>
              <a:rPr lang="ru-RU" sz="1600" dirty="0" err="1" smtClean="0"/>
              <a:t>нічого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принципово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змінилося</a:t>
            </a:r>
            <a:r>
              <a:rPr lang="ru-RU" sz="1600" dirty="0" smtClean="0"/>
              <a:t>. — Авт.) — </a:t>
            </a:r>
            <a:r>
              <a:rPr lang="ru-RU" sz="1600" dirty="0" err="1" smtClean="0"/>
              <a:t>це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пошук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довготермінової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стабільності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перерва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боями, а нова </a:t>
            </a:r>
            <a:r>
              <a:rPr lang="ru-RU" sz="1600" dirty="0" err="1" smtClean="0"/>
              <a:t>змога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розширити</a:t>
            </a:r>
            <a:r>
              <a:rPr lang="ru-RU" sz="1600" dirty="0" smtClean="0"/>
              <a:t> сферу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панування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ризику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вплутатися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атомну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війну</a:t>
            </a:r>
            <a:r>
              <a:rPr lang="ru-RU" sz="1600" dirty="0" smtClean="0"/>
              <a:t>».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4" name="Рисунок 3" descr="0,,17254639_303,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4429132"/>
            <a:ext cx="3680689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r>
              <a:rPr lang="ru-RU" dirty="0" smtClean="0"/>
              <a:t>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 smtClean="0"/>
              <a:t>підписання</a:t>
            </a:r>
            <a:r>
              <a:rPr lang="ru-RU" dirty="0" smtClean="0"/>
              <a:t> </a:t>
            </a:r>
            <a:r>
              <a:rPr lang="ru-RU" dirty="0" err="1" smtClean="0"/>
              <a:t>Московського</a:t>
            </a:r>
            <a:r>
              <a:rPr lang="ru-RU" dirty="0" smtClean="0"/>
              <a:t> договору, канцлер ФРН писав: «</a:t>
            </a:r>
            <a:r>
              <a:rPr lang="ru-RU" dirty="0" err="1" smtClean="0"/>
              <a:t>Співіснування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в тому </a:t>
            </a:r>
            <a:r>
              <a:rPr lang="ru-RU" dirty="0" err="1" smtClean="0"/>
              <a:t>разі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ми </a:t>
            </a:r>
            <a:r>
              <a:rPr lang="ru-RU" dirty="0" err="1" smtClean="0"/>
              <a:t>позбудемося</a:t>
            </a:r>
            <a:r>
              <a:rPr lang="ru-RU" dirty="0" smtClean="0"/>
              <a:t> страху перед </a:t>
            </a:r>
            <a:r>
              <a:rPr lang="ru-RU" dirty="0" err="1" smtClean="0"/>
              <a:t>комуністичною</a:t>
            </a:r>
            <a:r>
              <a:rPr lang="ru-RU" dirty="0" smtClean="0"/>
              <a:t> </a:t>
            </a:r>
            <a:r>
              <a:rPr lang="ru-RU" dirty="0" err="1" smtClean="0"/>
              <a:t>перевагою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ж </a:t>
            </a:r>
            <a:r>
              <a:rPr lang="ru-RU" dirty="0" err="1" smtClean="0"/>
              <a:t>наївної</a:t>
            </a:r>
            <a:r>
              <a:rPr lang="ru-RU" dirty="0" smtClean="0"/>
              <a:t>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зручної</a:t>
            </a:r>
            <a:r>
              <a:rPr lang="ru-RU" dirty="0" smtClean="0"/>
              <a:t> </a:t>
            </a:r>
            <a:r>
              <a:rPr lang="ru-RU" dirty="0" err="1" smtClean="0"/>
              <a:t>безтурботної</a:t>
            </a:r>
            <a:r>
              <a:rPr lang="ru-RU" dirty="0" smtClean="0"/>
              <a:t> </a:t>
            </a:r>
            <a:r>
              <a:rPr lang="ru-RU" dirty="0" err="1" smtClean="0"/>
              <a:t>переконаності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справедлива справа автоматично </a:t>
            </a:r>
            <a:r>
              <a:rPr lang="ru-RU" dirty="0" err="1" smtClean="0"/>
              <a:t>здобуде</a:t>
            </a:r>
            <a:r>
              <a:rPr lang="ru-RU" dirty="0" smtClean="0"/>
              <a:t> перемогу». І </a:t>
            </a:r>
            <a:r>
              <a:rPr lang="ru-RU" dirty="0" err="1" smtClean="0"/>
              <a:t>ще</a:t>
            </a:r>
            <a:r>
              <a:rPr lang="ru-RU" dirty="0" smtClean="0"/>
              <a:t>: «Наша </a:t>
            </a:r>
            <a:r>
              <a:rPr lang="ru-RU" dirty="0" err="1" smtClean="0"/>
              <a:t>концепція</a:t>
            </a:r>
            <a:r>
              <a:rPr lang="ru-RU" dirty="0" smtClean="0"/>
              <a:t> не повинна </a:t>
            </a:r>
            <a:r>
              <a:rPr lang="ru-RU" dirty="0" err="1" smtClean="0"/>
              <a:t>обмежуватися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комуністичного</a:t>
            </a:r>
            <a:r>
              <a:rPr lang="ru-RU" dirty="0" smtClean="0"/>
              <a:t> Сходу, вона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поширюватися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багатими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бідними</a:t>
            </a:r>
            <a:r>
              <a:rPr lang="ru-RU" dirty="0" smtClean="0"/>
              <a:t> </a:t>
            </a:r>
            <a:r>
              <a:rPr lang="ru-RU" dirty="0" err="1" smtClean="0"/>
              <a:t>націями</a:t>
            </a:r>
            <a:r>
              <a:rPr lang="ru-RU" dirty="0" smtClean="0"/>
              <a:t>. </a:t>
            </a:r>
            <a:r>
              <a:rPr lang="ru-RU" dirty="0" err="1" smtClean="0"/>
              <a:t>Співіснування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мирного </a:t>
            </a:r>
            <a:r>
              <a:rPr lang="ru-RU" dirty="0" err="1" smtClean="0"/>
              <a:t>змагання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. І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вигране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програне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».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/>
          <a:lstStyle/>
          <a:p>
            <a:r>
              <a:rPr lang="ru-RU" sz="2200" dirty="0" err="1" smtClean="0"/>
              <a:t>Зрештою</a:t>
            </a:r>
            <a:r>
              <a:rPr lang="ru-RU" sz="2200" dirty="0" smtClean="0"/>
              <a:t> Брандту, Заходу в </a:t>
            </a:r>
            <a:r>
              <a:rPr lang="ru-RU" sz="2200" dirty="0" err="1" smtClean="0"/>
              <a:t>цілому</a:t>
            </a:r>
            <a:r>
              <a:rPr lang="ru-RU" sz="2200" dirty="0" smtClean="0"/>
              <a:t>, як добре видно </a:t>
            </a:r>
            <a:r>
              <a:rPr lang="ru-RU" sz="2200" dirty="0" err="1" smtClean="0"/>
              <a:t>нині</a:t>
            </a:r>
            <a:r>
              <a:rPr lang="ru-RU" sz="2200" dirty="0" smtClean="0"/>
              <a:t>, через роки, все ж таки </a:t>
            </a:r>
            <a:r>
              <a:rPr lang="ru-RU" sz="2200" dirty="0" err="1" smtClean="0"/>
              <a:t>вдалося</a:t>
            </a:r>
            <a:r>
              <a:rPr lang="ru-RU" sz="2200" dirty="0" smtClean="0"/>
              <a:t> </a:t>
            </a:r>
            <a:r>
              <a:rPr lang="ru-RU" sz="2200" dirty="0" err="1" smtClean="0"/>
              <a:t>нав’язати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Москві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практиці</a:t>
            </a:r>
            <a:r>
              <a:rPr lang="ru-RU" sz="2200" dirty="0" smtClean="0"/>
              <a:t> свою </a:t>
            </a:r>
            <a:r>
              <a:rPr lang="ru-RU" sz="2200" dirty="0" err="1" smtClean="0"/>
              <a:t>концепцію</a:t>
            </a:r>
            <a:r>
              <a:rPr lang="ru-RU" sz="2200" dirty="0" smtClean="0"/>
              <a:t> «мирного </a:t>
            </a:r>
            <a:r>
              <a:rPr lang="ru-RU" sz="2200" dirty="0" err="1" smtClean="0"/>
              <a:t>змагання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двох</a:t>
            </a:r>
            <a:r>
              <a:rPr lang="ru-RU" sz="2200" dirty="0" smtClean="0"/>
              <a:t> систем». І Брандт </a:t>
            </a:r>
            <a:r>
              <a:rPr lang="ru-RU" sz="2200" dirty="0" err="1" smtClean="0"/>
              <a:t>ще</a:t>
            </a:r>
            <a:r>
              <a:rPr lang="ru-RU" sz="2200" dirty="0" smtClean="0"/>
              <a:t> дожив до того часу, коли, </a:t>
            </a:r>
            <a:r>
              <a:rPr lang="ru-RU" sz="2200" dirty="0" err="1" smtClean="0"/>
              <a:t>підточений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внутрішніми</a:t>
            </a:r>
            <a:r>
              <a:rPr lang="ru-RU" sz="2200" dirty="0" smtClean="0"/>
              <a:t> та </a:t>
            </a:r>
            <a:r>
              <a:rPr lang="ru-RU" sz="2200" dirty="0" err="1" smtClean="0"/>
              <a:t>зовнішніми</a:t>
            </a:r>
            <a:r>
              <a:rPr lang="ru-RU" sz="2200" dirty="0" smtClean="0"/>
              <a:t> </a:t>
            </a:r>
            <a:r>
              <a:rPr lang="ru-RU" sz="2200" dirty="0" err="1" smtClean="0"/>
              <a:t>труднощами</a:t>
            </a:r>
            <a:r>
              <a:rPr lang="ru-RU" sz="2200" dirty="0" smtClean="0"/>
              <a:t>, </a:t>
            </a:r>
            <a:r>
              <a:rPr lang="ru-RU" sz="2200" dirty="0" err="1" smtClean="0"/>
              <a:t>захитався</a:t>
            </a:r>
            <a:r>
              <a:rPr lang="ru-RU" sz="2200" dirty="0" smtClean="0"/>
              <a:t>, а </a:t>
            </a:r>
            <a:r>
              <a:rPr lang="ru-RU" sz="2200" dirty="0" err="1" smtClean="0"/>
              <a:t>потім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впав </a:t>
            </a:r>
            <a:r>
              <a:rPr lang="ru-RU" sz="2200" dirty="0" err="1" smtClean="0"/>
              <a:t>комуністичний</a:t>
            </a:r>
            <a:r>
              <a:rPr lang="ru-RU" sz="2200" dirty="0" smtClean="0"/>
              <a:t> режим в СРСР. Але </a:t>
            </a:r>
            <a:r>
              <a:rPr lang="ru-RU" sz="2200" dirty="0" err="1" smtClean="0"/>
              <a:t>ще</a:t>
            </a:r>
            <a:r>
              <a:rPr lang="ru-RU" sz="2200" dirty="0" smtClean="0"/>
              <a:t> перед </a:t>
            </a:r>
            <a:r>
              <a:rPr lang="ru-RU" sz="2200" dirty="0" err="1" smtClean="0"/>
              <a:t>тим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розвалилася</a:t>
            </a:r>
            <a:r>
              <a:rPr lang="ru-RU" sz="2200" dirty="0" smtClean="0"/>
              <a:t>, як </a:t>
            </a:r>
            <a:r>
              <a:rPr lang="ru-RU" sz="2200" dirty="0" err="1" smtClean="0"/>
              <a:t>картковий</a:t>
            </a:r>
            <a:r>
              <a:rPr lang="ru-RU" sz="2200" dirty="0" smtClean="0"/>
              <a:t> </a:t>
            </a:r>
            <a:r>
              <a:rPr lang="ru-RU" sz="2200" dirty="0" err="1" smtClean="0"/>
              <a:t>будиночок</a:t>
            </a:r>
            <a:r>
              <a:rPr lang="ru-RU" sz="2200" dirty="0" smtClean="0"/>
              <a:t>, НДР. І </a:t>
            </a:r>
            <a:r>
              <a:rPr lang="ru-RU" sz="2200" dirty="0" err="1" smtClean="0"/>
              <a:t>східна</a:t>
            </a:r>
            <a:r>
              <a:rPr lang="ru-RU" sz="2200" dirty="0" smtClean="0"/>
              <a:t> «зона» </a:t>
            </a:r>
            <a:r>
              <a:rPr lang="ru-RU" sz="2200" dirty="0" err="1" smtClean="0"/>
              <a:t>возз’єдналася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Німеччиною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4" name="Рисунок 3" descr="0,,17268473_303,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714620"/>
            <a:ext cx="6667500" cy="37528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/>
          <a:lstStyle/>
          <a:p>
            <a:r>
              <a:rPr lang="ru-RU" sz="1600" dirty="0" smtClean="0"/>
              <a:t>1971 року Брандт </a:t>
            </a:r>
            <a:r>
              <a:rPr lang="ru-RU" sz="1600" dirty="0" err="1" smtClean="0"/>
              <a:t>отримав</a:t>
            </a:r>
            <a:r>
              <a:rPr lang="ru-RU" sz="1600" dirty="0" smtClean="0"/>
              <a:t> </a:t>
            </a:r>
            <a:r>
              <a:rPr lang="ru-RU" sz="1600" dirty="0" err="1" smtClean="0"/>
              <a:t>Нобе­лівську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премію</a:t>
            </a:r>
            <a:r>
              <a:rPr lang="ru-RU" sz="1600" dirty="0" smtClean="0"/>
              <a:t> миру, а </a:t>
            </a:r>
            <a:r>
              <a:rPr lang="ru-RU" sz="1600" dirty="0" err="1" smtClean="0"/>
              <a:t>з</a:t>
            </a:r>
            <a:r>
              <a:rPr lang="ru-RU" sz="1600" dirty="0" smtClean="0"/>
              <a:t> нею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загрози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своєї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, </a:t>
            </a:r>
            <a:r>
              <a:rPr lang="ru-RU" sz="1600" dirty="0" err="1" smtClean="0"/>
              <a:t>вступ</a:t>
            </a:r>
            <a:r>
              <a:rPr lang="ru-RU" sz="1600" dirty="0" smtClean="0"/>
              <a:t> ФРН (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НДР) до ООН, угоду «Газ—труби», за </a:t>
            </a:r>
            <a:r>
              <a:rPr lang="ru-RU" sz="1600" dirty="0" err="1" smtClean="0"/>
              <a:t>якою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Радянський</a:t>
            </a:r>
            <a:r>
              <a:rPr lang="ru-RU" sz="1600" dirty="0" smtClean="0"/>
              <a:t> Союз </a:t>
            </a:r>
            <a:r>
              <a:rPr lang="ru-RU" sz="1600" dirty="0" err="1" smtClean="0"/>
              <a:t>уперше</a:t>
            </a:r>
            <a:r>
              <a:rPr lang="ru-RU" sz="1600" dirty="0" smtClean="0"/>
              <a:t> в </a:t>
            </a:r>
            <a:r>
              <a:rPr lang="ru-RU" sz="1600" dirty="0" err="1" smtClean="0"/>
              <a:t>своїй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розпочинав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масштабний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експорт</a:t>
            </a:r>
            <a:r>
              <a:rPr lang="ru-RU" sz="1600" dirty="0" smtClean="0"/>
              <a:t> газу до </a:t>
            </a:r>
            <a:r>
              <a:rPr lang="ru-RU" sz="1600" dirty="0" err="1" smtClean="0"/>
              <a:t>капіталістичних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 </a:t>
            </a:r>
            <a:r>
              <a:rPr lang="ru-RU" sz="1600" dirty="0" err="1" smtClean="0"/>
              <a:t>до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Західної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Німеччини</a:t>
            </a:r>
            <a:r>
              <a:rPr lang="ru-RU" sz="1600" dirty="0" smtClean="0"/>
              <a:t>, а та </a:t>
            </a:r>
            <a:r>
              <a:rPr lang="ru-RU" sz="1600" dirty="0" err="1" smtClean="0"/>
              <a:t>розраховувалася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газ не </a:t>
            </a:r>
            <a:r>
              <a:rPr lang="ru-RU" sz="1600" dirty="0" err="1" smtClean="0"/>
              <a:t>стільки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грошима</a:t>
            </a:r>
            <a:r>
              <a:rPr lang="ru-RU" sz="1600" dirty="0" smtClean="0"/>
              <a:t>, </a:t>
            </a:r>
            <a:r>
              <a:rPr lang="ru-RU" sz="1600" dirty="0" err="1" smtClean="0"/>
              <a:t>скільки</a:t>
            </a:r>
            <a:r>
              <a:rPr lang="ru-RU" sz="1600" dirty="0" smtClean="0"/>
              <a:t> трубами великого </a:t>
            </a:r>
            <a:r>
              <a:rPr lang="ru-RU" sz="1600" dirty="0" err="1" smtClean="0"/>
              <a:t>діаметра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будівництва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газопроводів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експорту</a:t>
            </a:r>
            <a:r>
              <a:rPr lang="ru-RU" sz="1600" dirty="0" smtClean="0"/>
              <a:t> того ж газу. І </a:t>
            </a:r>
            <a:r>
              <a:rPr lang="ru-RU" sz="1600" dirty="0" err="1" smtClean="0"/>
              <a:t>взагалі</a:t>
            </a:r>
            <a:r>
              <a:rPr lang="ru-RU" sz="1600" dirty="0" smtClean="0"/>
              <a:t> ФРН стала </a:t>
            </a:r>
            <a:r>
              <a:rPr lang="ru-RU" sz="1600" dirty="0" err="1" smtClean="0"/>
              <a:t>найбільшим</a:t>
            </a:r>
            <a:r>
              <a:rPr lang="ru-RU" sz="1600" dirty="0" smtClean="0"/>
              <a:t> </a:t>
            </a:r>
            <a:r>
              <a:rPr lang="ru-RU" sz="1600" dirty="0" err="1" smtClean="0"/>
              <a:t>торговельним</a:t>
            </a:r>
            <a:r>
              <a:rPr lang="ru-RU" sz="1600" dirty="0" smtClean="0"/>
              <a:t> партнером СРСР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несоціалістичних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. А </a:t>
            </a:r>
            <a:r>
              <a:rPr lang="ru-RU" sz="1600" dirty="0" err="1" smtClean="0"/>
              <a:t>ще</a:t>
            </a:r>
            <a:r>
              <a:rPr lang="ru-RU" sz="1600" dirty="0" smtClean="0"/>
              <a:t> Брандт </a:t>
            </a:r>
            <a:r>
              <a:rPr lang="ru-RU" sz="1600" dirty="0" err="1" smtClean="0"/>
              <a:t>розколов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політизував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власну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країну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здобув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гарячу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підтримку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співвітчизників</a:t>
            </a:r>
            <a:r>
              <a:rPr lang="ru-RU" sz="1600" dirty="0" smtClean="0"/>
              <a:t> (за </a:t>
            </a:r>
            <a:r>
              <a:rPr lang="ru-RU" sz="1600" dirty="0" err="1" smtClean="0"/>
              <a:t>часів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урядування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Бранда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виборців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голосували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за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партію</a:t>
            </a:r>
            <a:r>
              <a:rPr lang="ru-RU" sz="1600" dirty="0" smtClean="0"/>
              <a:t>, </a:t>
            </a:r>
            <a:r>
              <a:rPr lang="ru-RU" sz="1600" dirty="0" err="1" smtClean="0"/>
              <a:t>зросла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32 до 46 </a:t>
            </a:r>
            <a:r>
              <a:rPr lang="ru-RU" sz="1600" dirty="0" err="1" smtClean="0"/>
              <a:t>відсотків</a:t>
            </a:r>
            <a:r>
              <a:rPr lang="ru-RU" sz="1600" dirty="0" smtClean="0"/>
              <a:t>),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викликав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гостру</a:t>
            </a:r>
            <a:r>
              <a:rPr lang="ru-RU" sz="1600" dirty="0" smtClean="0"/>
              <a:t>, до того ж </a:t>
            </a:r>
            <a:r>
              <a:rPr lang="ru-RU" sz="1600" dirty="0" err="1" smtClean="0"/>
              <a:t>дієву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так </a:t>
            </a:r>
            <a:r>
              <a:rPr lang="ru-RU" sz="1600" dirty="0" err="1" smtClean="0"/>
              <a:t>сказати</a:t>
            </a:r>
            <a:r>
              <a:rPr lang="ru-RU" sz="1600" dirty="0" smtClean="0"/>
              <a:t>, ненависть </a:t>
            </a:r>
            <a:r>
              <a:rPr lang="ru-RU" sz="1600" dirty="0" err="1" smtClean="0"/>
              <a:t>німецьких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правих</a:t>
            </a:r>
            <a:r>
              <a:rPr lang="ru-RU" sz="1600" dirty="0" smtClean="0"/>
              <a:t>. Як детектив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західнонімецьку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політичну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історію</a:t>
            </a:r>
            <a:r>
              <a:rPr lang="ru-RU" sz="1600" dirty="0" smtClean="0"/>
              <a:t> початку 1970-х, коли </a:t>
            </a:r>
            <a:r>
              <a:rPr lang="ru-RU" sz="1600" dirty="0" err="1" smtClean="0"/>
              <a:t>праві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робили</a:t>
            </a:r>
            <a:r>
              <a:rPr lang="ru-RU" sz="1600" dirty="0" smtClean="0"/>
              <a:t> все,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перевагу</a:t>
            </a:r>
            <a:r>
              <a:rPr lang="ru-RU" sz="1600" dirty="0" smtClean="0"/>
              <a:t> у </a:t>
            </a:r>
            <a:r>
              <a:rPr lang="ru-RU" sz="1600" dirty="0" err="1" smtClean="0"/>
              <a:t>п’ять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голосів</a:t>
            </a:r>
            <a:r>
              <a:rPr lang="ru-RU" sz="1600" dirty="0" smtClean="0"/>
              <a:t>, яку мала </a:t>
            </a:r>
            <a:r>
              <a:rPr lang="ru-RU" sz="1600" dirty="0" err="1" smtClean="0"/>
              <a:t>соціалістично-ліберальна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коаліція</a:t>
            </a:r>
            <a:r>
              <a:rPr lang="ru-RU" sz="1600" dirty="0" smtClean="0"/>
              <a:t> в </a:t>
            </a:r>
            <a:r>
              <a:rPr lang="ru-RU" sz="1600" dirty="0" err="1" smtClean="0"/>
              <a:t>парламенті</a:t>
            </a:r>
            <a:r>
              <a:rPr lang="ru-RU" sz="1600" dirty="0" smtClean="0"/>
              <a:t>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оголосити</a:t>
            </a:r>
            <a:r>
              <a:rPr lang="ru-RU" sz="1600" dirty="0" smtClean="0"/>
              <a:t> вотум </a:t>
            </a:r>
            <a:r>
              <a:rPr lang="ru-RU" sz="1600" dirty="0" err="1" smtClean="0"/>
              <a:t>недовіри</a:t>
            </a:r>
            <a:r>
              <a:rPr lang="ru-RU" sz="1600" dirty="0" smtClean="0"/>
              <a:t> </a:t>
            </a:r>
            <a:r>
              <a:rPr lang="ru-RU" sz="1600" dirty="0" err="1" smtClean="0"/>
              <a:t>урядові</a:t>
            </a:r>
            <a:r>
              <a:rPr lang="ru-RU" sz="1600" dirty="0" smtClean="0"/>
              <a:t> Брандта </a:t>
            </a:r>
            <a:r>
              <a:rPr lang="ru-RU" sz="1600" dirty="0" err="1" smtClean="0"/>
              <a:t>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допустити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ратифікації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«</a:t>
            </a:r>
            <a:r>
              <a:rPr lang="ru-RU" sz="1600" dirty="0" err="1" smtClean="0"/>
              <a:t>східних</a:t>
            </a:r>
            <a:r>
              <a:rPr lang="ru-RU" sz="1600" dirty="0" smtClean="0"/>
              <a:t>» </a:t>
            </a:r>
            <a:r>
              <a:rPr lang="ru-RU" sz="1600" dirty="0" err="1" smtClean="0"/>
              <a:t>договорів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історія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підкупу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корупції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причому</a:t>
            </a:r>
            <a:r>
              <a:rPr lang="ru-RU" sz="1600" dirty="0" smtClean="0"/>
              <a:t> не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політичної</a:t>
            </a:r>
            <a:r>
              <a:rPr lang="ru-RU" sz="1600" dirty="0" smtClean="0"/>
              <a:t>. Але </a:t>
            </a:r>
            <a:r>
              <a:rPr lang="ru-RU" sz="1600" dirty="0" err="1" smtClean="0"/>
              <a:t>вирішальну</a:t>
            </a:r>
            <a:r>
              <a:rPr lang="ru-RU" sz="1600" dirty="0" smtClean="0"/>
              <a:t> битву за вотум </a:t>
            </a:r>
            <a:r>
              <a:rPr lang="ru-RU" sz="1600" dirty="0" err="1" smtClean="0"/>
              <a:t>недовіри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програли</a:t>
            </a:r>
            <a:r>
              <a:rPr lang="ru-RU" sz="1600" dirty="0" smtClean="0"/>
              <a:t> —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забракло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голосів</a:t>
            </a:r>
            <a:r>
              <a:rPr lang="ru-RU" sz="1600" dirty="0" smtClean="0"/>
              <a:t>. За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зрадників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власних</a:t>
            </a:r>
            <a:r>
              <a:rPr lang="ru-RU" sz="1600" dirty="0" smtClean="0"/>
              <a:t> лавах. Один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християнських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демократів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утримався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з’ясувалося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багато-багато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оприлюднення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архівів</a:t>
            </a:r>
            <a:r>
              <a:rPr lang="ru-RU" sz="1600" dirty="0" smtClean="0"/>
              <a:t> </a:t>
            </a:r>
            <a:r>
              <a:rPr lang="ru-RU" sz="1600" dirty="0" err="1" smtClean="0"/>
              <a:t>ендеерівської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спецслужби</a:t>
            </a:r>
            <a:r>
              <a:rPr lang="ru-RU" sz="1600" dirty="0" smtClean="0"/>
              <a:t> </a:t>
            </a:r>
            <a:r>
              <a:rPr lang="ru-RU" sz="1600" dirty="0" err="1" smtClean="0"/>
              <a:t>Штазі</a:t>
            </a:r>
            <a:r>
              <a:rPr lang="ru-RU" sz="1600" dirty="0" smtClean="0"/>
              <a:t>, </a:t>
            </a:r>
            <a:r>
              <a:rPr lang="ru-RU" sz="1600" dirty="0" err="1" smtClean="0"/>
              <a:t>отримав</a:t>
            </a:r>
            <a:r>
              <a:rPr lang="ru-RU" sz="1600" dirty="0" smtClean="0"/>
              <a:t> за 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 голос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мільйон</a:t>
            </a:r>
            <a:r>
              <a:rPr lang="ru-RU" sz="1600" dirty="0" smtClean="0"/>
              <a:t> марок. </a:t>
            </a:r>
            <a:r>
              <a:rPr lang="ru-RU" sz="1600" dirty="0" err="1" smtClean="0"/>
              <a:t>Ім’я</a:t>
            </a:r>
            <a:r>
              <a:rPr lang="ru-RU" sz="1600" dirty="0" smtClean="0"/>
              <a:t> другого </a:t>
            </a:r>
            <a:r>
              <a:rPr lang="ru-RU" sz="1600" dirty="0" err="1" smtClean="0"/>
              <a:t>невідоме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досі</a:t>
            </a:r>
            <a:r>
              <a:rPr lang="ru-RU" sz="1600" dirty="0" smtClean="0"/>
              <a:t>. А Брандт </a:t>
            </a:r>
            <a:r>
              <a:rPr lang="ru-RU" sz="1600" dirty="0" err="1" smtClean="0"/>
              <a:t>розпустив</a:t>
            </a:r>
            <a:r>
              <a:rPr lang="ru-RU" sz="1600" dirty="0" smtClean="0"/>
              <a:t> парламент, </a:t>
            </a:r>
            <a:r>
              <a:rPr lang="ru-RU" sz="1600" dirty="0" err="1" smtClean="0"/>
              <a:t>оголосив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дострокові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тріумфально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виграв</a:t>
            </a:r>
            <a:r>
              <a:rPr lang="ru-RU" sz="1600" dirty="0" smtClean="0"/>
              <a:t>, </a:t>
            </a:r>
            <a:r>
              <a:rPr lang="ru-RU" sz="1600" dirty="0" err="1" smtClean="0"/>
              <a:t>уперше</a:t>
            </a:r>
            <a:r>
              <a:rPr lang="ru-RU" sz="1600" dirty="0" smtClean="0"/>
              <a:t> в </a:t>
            </a:r>
            <a:r>
              <a:rPr lang="ru-RU" sz="1600" dirty="0" err="1" smtClean="0"/>
              <a:t>історії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Німеччини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зробивши</a:t>
            </a:r>
            <a:r>
              <a:rPr lang="ru-RU" sz="1600" dirty="0" smtClean="0"/>
              <a:t> свою СДПН </a:t>
            </a:r>
            <a:r>
              <a:rPr lang="ru-RU" sz="1600" dirty="0" err="1" smtClean="0"/>
              <a:t>найчисельнішою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партією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9"/>
            <a:ext cx="5000660" cy="3500462"/>
          </a:xfrm>
        </p:spPr>
        <p:txBody>
          <a:bodyPr/>
          <a:lstStyle/>
          <a:p>
            <a:r>
              <a:rPr lang="vi-VN" b="1" dirty="0" smtClean="0"/>
              <a:t>Ві́ллі Бра́ндт</a:t>
            </a:r>
            <a:r>
              <a:rPr lang="vi-VN" dirty="0" smtClean="0"/>
              <a:t> </a:t>
            </a:r>
            <a:r>
              <a:rPr lang="vi-VN" dirty="0" smtClean="0"/>
              <a:t>(</a:t>
            </a:r>
            <a:r>
              <a:rPr lang="en-US" dirty="0" smtClean="0"/>
              <a:t>18 </a:t>
            </a:r>
            <a:r>
              <a:rPr lang="vi-VN" dirty="0" smtClean="0"/>
              <a:t>груд</a:t>
            </a:r>
            <a:r>
              <a:rPr lang="uk-UA" dirty="0" smtClean="0"/>
              <a:t>н</a:t>
            </a:r>
            <a:r>
              <a:rPr lang="vi-VN" dirty="0" smtClean="0"/>
              <a:t>я</a:t>
            </a:r>
            <a:r>
              <a:rPr lang="vi-VN" dirty="0" smtClean="0"/>
              <a:t> 1913,Любек — †8 жовтня 1992, Ункель на Рейні) — німецький та європейський політик — соціал-демократ, державний діяч, </a:t>
            </a:r>
            <a:r>
              <a:rPr lang="vi-VN" dirty="0" smtClean="0"/>
              <a:t>лауреат</a:t>
            </a:r>
            <a:r>
              <a:rPr lang="uk-UA" dirty="0" smtClean="0"/>
              <a:t> </a:t>
            </a:r>
            <a:r>
              <a:rPr lang="vi-VN" dirty="0" smtClean="0"/>
              <a:t>Нобелівської </a:t>
            </a:r>
            <a:r>
              <a:rPr lang="vi-VN" dirty="0" smtClean="0"/>
              <a:t>премії миру (1971) («На знак визнання конкретних ініціатив, що призвели ослаблення напруженості між Сходом і Заходом».).</a:t>
            </a:r>
            <a:endParaRPr lang="ru-RU" dirty="0"/>
          </a:p>
        </p:txBody>
      </p:sp>
      <p:pic>
        <p:nvPicPr>
          <p:cNvPr id="4" name="Рисунок 3" descr="659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2000240"/>
            <a:ext cx="2962275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768997"/>
          </a:xfrm>
        </p:spPr>
        <p:txBody>
          <a:bodyPr/>
          <a:lstStyle/>
          <a:p>
            <a:r>
              <a:rPr lang="ru-RU" sz="1800" dirty="0" err="1" smtClean="0"/>
              <a:t>Проте</a:t>
            </a:r>
            <a:r>
              <a:rPr lang="ru-RU" sz="1800" dirty="0" smtClean="0"/>
              <a:t> вороги все ж </a:t>
            </a:r>
            <a:r>
              <a:rPr lang="ru-RU" sz="1800" dirty="0" err="1" smtClean="0"/>
              <a:t>змогли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вижити</a:t>
            </a:r>
            <a:r>
              <a:rPr lang="ru-RU" sz="1800" dirty="0" smtClean="0"/>
              <a:t> Брандта </a:t>
            </a:r>
            <a:r>
              <a:rPr lang="ru-RU" sz="1800" dirty="0" err="1" smtClean="0"/>
              <a:t>з</a:t>
            </a:r>
            <a:r>
              <a:rPr lang="ru-RU" sz="1800" dirty="0" smtClean="0"/>
              <a:t> посади. 24 </a:t>
            </a:r>
            <a:r>
              <a:rPr lang="ru-RU" sz="1800" dirty="0" err="1" smtClean="0"/>
              <a:t>квітня</a:t>
            </a:r>
            <a:r>
              <a:rPr lang="ru-RU" sz="1800" dirty="0" smtClean="0"/>
              <a:t> 1974 року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заарештовано</a:t>
            </a:r>
            <a:r>
              <a:rPr lang="ru-RU" sz="1800" dirty="0" smtClean="0"/>
              <a:t> одного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референтів</a:t>
            </a:r>
            <a:r>
              <a:rPr lang="ru-RU" sz="1800" dirty="0" smtClean="0"/>
              <a:t> канцлера — Гунтера </a:t>
            </a:r>
            <a:r>
              <a:rPr lang="ru-RU" sz="1800" dirty="0" err="1" smtClean="0"/>
              <a:t>Гійома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за 18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перед </a:t>
            </a:r>
            <a:r>
              <a:rPr lang="ru-RU" sz="1800" dirty="0" err="1" smtClean="0"/>
              <a:t>тим</a:t>
            </a:r>
            <a:r>
              <a:rPr lang="ru-RU" sz="1800" dirty="0" smtClean="0"/>
              <a:t> </a:t>
            </a:r>
            <a:r>
              <a:rPr lang="ru-RU" sz="1800" dirty="0" err="1" smtClean="0"/>
              <a:t>утік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Східної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Захід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арешту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ці</a:t>
            </a:r>
            <a:r>
              <a:rPr lang="ru-RU" sz="1800" dirty="0" smtClean="0"/>
              <a:t> роки </a:t>
            </a:r>
            <a:r>
              <a:rPr lang="ru-RU" sz="1800" dirty="0" err="1" smtClean="0"/>
              <a:t>залишався</a:t>
            </a:r>
            <a:r>
              <a:rPr lang="ru-RU" sz="1800" dirty="0" smtClean="0"/>
              <a:t> «</a:t>
            </a:r>
            <a:r>
              <a:rPr lang="ru-RU" sz="1800" dirty="0" err="1" smtClean="0"/>
              <a:t>громадянином</a:t>
            </a:r>
            <a:r>
              <a:rPr lang="ru-RU" sz="1800" dirty="0" smtClean="0"/>
              <a:t> НДР»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«</a:t>
            </a:r>
            <a:r>
              <a:rPr lang="ru-RU" sz="1800" dirty="0" err="1" smtClean="0"/>
              <a:t>офіцером</a:t>
            </a:r>
            <a:r>
              <a:rPr lang="ru-RU" sz="1800" dirty="0" smtClean="0"/>
              <a:t> </a:t>
            </a:r>
            <a:r>
              <a:rPr lang="ru-RU" sz="1800" dirty="0" err="1" smtClean="0"/>
              <a:t>Національної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народної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армії</a:t>
            </a:r>
            <a:r>
              <a:rPr lang="ru-RU" sz="1800" dirty="0" smtClean="0"/>
              <a:t>». Брандт </a:t>
            </a:r>
            <a:r>
              <a:rPr lang="ru-RU" sz="1800" dirty="0" err="1" smtClean="0"/>
              <a:t>зробив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необачну</a:t>
            </a:r>
            <a:r>
              <a:rPr lang="ru-RU" sz="1800" dirty="0" smtClean="0"/>
              <a:t> </a:t>
            </a:r>
            <a:r>
              <a:rPr lang="ru-RU" sz="1800" dirty="0" err="1" smtClean="0"/>
              <a:t>заяву</a:t>
            </a:r>
            <a:r>
              <a:rPr lang="ru-RU" sz="1800" dirty="0" smtClean="0"/>
              <a:t> про те,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Гійом</a:t>
            </a:r>
            <a:r>
              <a:rPr lang="ru-RU" sz="1800" dirty="0" smtClean="0"/>
              <a:t> </a:t>
            </a:r>
            <a:r>
              <a:rPr lang="ru-RU" sz="1800" dirty="0" err="1" smtClean="0"/>
              <a:t>ніколи</a:t>
            </a:r>
            <a:r>
              <a:rPr lang="ru-RU" sz="1800" dirty="0" smtClean="0"/>
              <a:t> не </a:t>
            </a:r>
            <a:r>
              <a:rPr lang="ru-RU" sz="1800" dirty="0" err="1" smtClean="0"/>
              <a:t>мав</a:t>
            </a:r>
            <a:r>
              <a:rPr lang="ru-RU" sz="1800" dirty="0" smtClean="0"/>
              <a:t> доступу до «</a:t>
            </a:r>
            <a:r>
              <a:rPr lang="ru-RU" sz="1800" dirty="0" err="1" smtClean="0"/>
              <a:t>документів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вищого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ступеня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секретності</a:t>
            </a:r>
            <a:r>
              <a:rPr lang="ru-RU" sz="1800" dirty="0" smtClean="0"/>
              <a:t>». За </a:t>
            </a:r>
            <a:r>
              <a:rPr lang="ru-RU" sz="1800" dirty="0" err="1" smtClean="0"/>
              <a:t>кілька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днів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виявилося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таки </a:t>
            </a:r>
            <a:r>
              <a:rPr lang="ru-RU" sz="1800" dirty="0" err="1" smtClean="0"/>
              <a:t>мав</a:t>
            </a:r>
            <a:r>
              <a:rPr lang="ru-RU" sz="1800" dirty="0" smtClean="0"/>
              <a:t>… Скандал </a:t>
            </a:r>
            <a:r>
              <a:rPr lang="ru-RU" sz="1800" dirty="0" err="1" smtClean="0"/>
              <a:t>посилила</a:t>
            </a:r>
            <a:r>
              <a:rPr lang="ru-RU" sz="1800" dirty="0" smtClean="0"/>
              <a:t> </a:t>
            </a:r>
            <a:r>
              <a:rPr lang="ru-RU" sz="1800" dirty="0" err="1" smtClean="0"/>
              <a:t>оприлюднена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інформація</a:t>
            </a:r>
            <a:r>
              <a:rPr lang="ru-RU" sz="1800" dirty="0" smtClean="0"/>
              <a:t> спецслужб про те,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канцлер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</a:t>
            </a:r>
            <a:r>
              <a:rPr lang="ru-RU" sz="1800" dirty="0" err="1" smtClean="0"/>
              <a:t>агітаційно-передвиборних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поїздок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мав</a:t>
            </a:r>
            <a:r>
              <a:rPr lang="ru-RU" sz="1800" dirty="0" smtClean="0"/>
              <a:t> </a:t>
            </a:r>
            <a:r>
              <a:rPr lang="ru-RU" sz="1800" dirty="0" err="1" smtClean="0"/>
              <a:t>численні</a:t>
            </a:r>
            <a:r>
              <a:rPr lang="ru-RU" sz="1800" dirty="0" smtClean="0"/>
              <a:t>, </a:t>
            </a:r>
            <a:r>
              <a:rPr lang="ru-RU" sz="1800" dirty="0" err="1" smtClean="0"/>
              <a:t>скажемо</a:t>
            </a:r>
            <a:r>
              <a:rPr lang="ru-RU" sz="1800" dirty="0" smtClean="0"/>
              <a:t> </a:t>
            </a:r>
            <a:r>
              <a:rPr lang="ru-RU" sz="1800" dirty="0" err="1" smtClean="0"/>
              <a:t>делікатно</a:t>
            </a:r>
            <a:r>
              <a:rPr lang="ru-RU" sz="1800" dirty="0" smtClean="0"/>
              <a:t>, </a:t>
            </a:r>
            <a:r>
              <a:rPr lang="ru-RU" sz="1800" dirty="0" err="1" smtClean="0"/>
              <a:t>любовні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пригоди</a:t>
            </a:r>
            <a:r>
              <a:rPr lang="ru-RU" sz="1800" dirty="0" smtClean="0"/>
              <a:t>. І 7 </a:t>
            </a:r>
            <a:r>
              <a:rPr lang="ru-RU" sz="1800" dirty="0" err="1" smtClean="0"/>
              <a:t>травня</a:t>
            </a:r>
            <a:r>
              <a:rPr lang="ru-RU" sz="1800" dirty="0" smtClean="0"/>
              <a:t> 1974 року Брандт </a:t>
            </a:r>
            <a:r>
              <a:rPr lang="ru-RU" sz="1800" dirty="0" err="1" smtClean="0"/>
              <a:t>зробив</a:t>
            </a:r>
            <a:r>
              <a:rPr lang="ru-RU" sz="1800" dirty="0" smtClean="0"/>
              <a:t> </a:t>
            </a:r>
            <a:r>
              <a:rPr lang="ru-RU" sz="1800" dirty="0" err="1" smtClean="0"/>
              <a:t>заяву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відставку</a:t>
            </a:r>
            <a:r>
              <a:rPr lang="ru-RU" sz="1800" dirty="0" smtClean="0"/>
              <a:t>… До 1987 року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залишався</a:t>
            </a:r>
            <a:r>
              <a:rPr lang="ru-RU" sz="1800" dirty="0" smtClean="0"/>
              <a:t> головою </a:t>
            </a:r>
            <a:r>
              <a:rPr lang="ru-RU" sz="1800" dirty="0" err="1" smtClean="0"/>
              <a:t>Соціал-демократичної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партії</a:t>
            </a:r>
            <a:r>
              <a:rPr lang="ru-RU" sz="1800" dirty="0" smtClean="0"/>
              <a:t> </a:t>
            </a:r>
            <a:r>
              <a:rPr lang="ru-RU" sz="1800" dirty="0" err="1" smtClean="0"/>
              <a:t>Німеччини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пішов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цієї</a:t>
            </a:r>
            <a:r>
              <a:rPr lang="ru-RU" sz="1800" dirty="0" smtClean="0"/>
              <a:t> посади </a:t>
            </a:r>
            <a:r>
              <a:rPr lang="ru-RU" sz="1800" dirty="0" err="1" smtClean="0"/>
              <a:t>добровільно</a:t>
            </a:r>
            <a:r>
              <a:rPr lang="ru-RU" sz="1800" dirty="0" smtClean="0"/>
              <a:t>, через стан </a:t>
            </a:r>
            <a:r>
              <a:rPr lang="ru-RU" sz="1800" dirty="0" err="1" smtClean="0"/>
              <a:t>здоров’я</a:t>
            </a:r>
            <a:r>
              <a:rPr lang="ru-RU" sz="1800" dirty="0" smtClean="0"/>
              <a:t>. А головою </a:t>
            </a:r>
            <a:r>
              <a:rPr lang="ru-RU" sz="1800" dirty="0" err="1" smtClean="0"/>
              <a:t>впливового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міжнародного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Соціалістичного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інтернаціоналу</a:t>
            </a:r>
            <a:r>
              <a:rPr lang="ru-RU" sz="1800" dirty="0" smtClean="0"/>
              <a:t> Брандт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до дня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</a:t>
            </a:r>
            <a:r>
              <a:rPr lang="ru-RU" sz="1800" dirty="0" err="1" smtClean="0"/>
              <a:t>смерті</a:t>
            </a:r>
            <a:r>
              <a:rPr lang="ru-RU" sz="1800" dirty="0" smtClean="0"/>
              <a:t> — 8 </a:t>
            </a:r>
            <a:r>
              <a:rPr lang="ru-RU" sz="1800" dirty="0" err="1" smtClean="0"/>
              <a:t>жовтня</a:t>
            </a:r>
            <a:r>
              <a:rPr lang="ru-RU" sz="1800" dirty="0" smtClean="0"/>
              <a:t> 1992 року.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Рисунок 3" descr="Гунтера Гійом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4000504"/>
            <a:ext cx="317500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                    Політична кар’єра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бургомістр</a:t>
            </a:r>
            <a:r>
              <a:rPr lang="ru-RU" dirty="0" smtClean="0"/>
              <a:t> 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Берліну</a:t>
            </a:r>
            <a:r>
              <a:rPr lang="ru-RU" dirty="0" smtClean="0"/>
              <a:t> (1957–1966),</a:t>
            </a:r>
          </a:p>
          <a:p>
            <a:r>
              <a:rPr lang="ru-RU" dirty="0" err="1" smtClean="0"/>
              <a:t>міністр</a:t>
            </a:r>
            <a:r>
              <a:rPr lang="ru-RU" dirty="0" smtClean="0"/>
              <a:t> </a:t>
            </a:r>
            <a:r>
              <a:rPr lang="ru-RU" dirty="0" err="1" smtClean="0"/>
              <a:t>закордонних</a:t>
            </a:r>
            <a:r>
              <a:rPr lang="ru-RU" dirty="0" smtClean="0"/>
              <a:t> справ та заступник бундесканцлера ФРН (1966–1969),</a:t>
            </a:r>
          </a:p>
          <a:p>
            <a:r>
              <a:rPr lang="ru-RU" dirty="0" smtClean="0"/>
              <a:t>бундесканцлер ФРН (1969–1974),</a:t>
            </a:r>
          </a:p>
          <a:p>
            <a:r>
              <a:rPr lang="ru-RU" dirty="0" smtClean="0"/>
              <a:t>президент </a:t>
            </a:r>
            <a:r>
              <a:rPr lang="ru-RU" dirty="0" err="1" smtClean="0"/>
              <a:t>Соціалістичного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інтернаціоналу</a:t>
            </a:r>
            <a:r>
              <a:rPr lang="ru-RU" dirty="0" smtClean="0"/>
              <a:t> (1976–1992),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 1979 член </a:t>
            </a:r>
            <a:r>
              <a:rPr lang="ru-RU" dirty="0" err="1" smtClean="0"/>
              <a:t>Європейського</a:t>
            </a:r>
            <a:r>
              <a:rPr lang="ru-RU" dirty="0" smtClean="0"/>
              <a:t> парламенту.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err="1" smtClean="0"/>
              <a:t>Бургомістр</a:t>
            </a:r>
            <a:r>
              <a:rPr lang="ru-RU" dirty="0" smtClean="0"/>
              <a:t> 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Берліну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4429156" cy="4525963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«</a:t>
            </a:r>
            <a:r>
              <a:rPr lang="ru-RU" sz="2200" dirty="0" err="1" smtClean="0"/>
              <a:t>Тієї</a:t>
            </a:r>
            <a:r>
              <a:rPr lang="ru-RU" sz="2200" dirty="0" smtClean="0"/>
              <a:t> </a:t>
            </a:r>
            <a:r>
              <a:rPr lang="ru-RU" sz="2200" dirty="0" err="1" smtClean="0"/>
              <a:t>весни</a:t>
            </a:r>
            <a:r>
              <a:rPr lang="ru-RU" sz="2200" dirty="0" smtClean="0"/>
              <a:t> (1945 року. — Авт.) </a:t>
            </a:r>
            <a:r>
              <a:rPr lang="ru-RU" sz="2200" dirty="0" err="1" smtClean="0"/>
              <a:t>з</a:t>
            </a:r>
            <a:r>
              <a:rPr lang="ru-RU" sz="2200" dirty="0" smtClean="0"/>
              <a:t> приводу </a:t>
            </a:r>
            <a:r>
              <a:rPr lang="ru-RU" sz="2200" dirty="0" err="1" smtClean="0"/>
              <a:t>свого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майбутнього</a:t>
            </a:r>
            <a:r>
              <a:rPr lang="ru-RU" sz="2200" dirty="0" smtClean="0"/>
              <a:t> — буде </a:t>
            </a:r>
            <a:r>
              <a:rPr lang="ru-RU" sz="2200" dirty="0" err="1" smtClean="0"/>
              <a:t>воно</a:t>
            </a:r>
            <a:r>
              <a:rPr lang="ru-RU" sz="2200" dirty="0" smtClean="0"/>
              <a:t> </a:t>
            </a:r>
            <a:r>
              <a:rPr lang="ru-RU" sz="2200" dirty="0" err="1" smtClean="0"/>
              <a:t>норвезьким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німецьким</a:t>
            </a:r>
            <a:r>
              <a:rPr lang="ru-RU" sz="2200" dirty="0" smtClean="0"/>
              <a:t> — я не став </a:t>
            </a:r>
            <a:r>
              <a:rPr lang="ru-RU" sz="2200" dirty="0" err="1" smtClean="0"/>
              <a:t>би</a:t>
            </a:r>
            <a:r>
              <a:rPr lang="ru-RU" sz="2200" dirty="0" smtClean="0"/>
              <a:t> </a:t>
            </a:r>
            <a:r>
              <a:rPr lang="ru-RU" sz="2200" dirty="0" err="1" smtClean="0"/>
              <a:t>укладати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парі</a:t>
            </a:r>
            <a:r>
              <a:rPr lang="ru-RU" sz="2200" dirty="0" smtClean="0"/>
              <a:t>», — писав Брандт через </a:t>
            </a:r>
            <a:r>
              <a:rPr lang="ru-RU" sz="2200" dirty="0" err="1" smtClean="0"/>
              <a:t>багато</a:t>
            </a:r>
            <a:r>
              <a:rPr lang="ru-RU" sz="2200" dirty="0" smtClean="0"/>
              <a:t> </a:t>
            </a:r>
            <a:r>
              <a:rPr lang="ru-RU" sz="2200" dirty="0" err="1" smtClean="0"/>
              <a:t>років</a:t>
            </a:r>
            <a:r>
              <a:rPr lang="ru-RU" sz="2200" dirty="0" smtClean="0"/>
              <a:t>. Тим </a:t>
            </a:r>
            <a:r>
              <a:rPr lang="ru-RU" sz="2200" dirty="0" err="1" smtClean="0"/>
              <a:t>більше</a:t>
            </a:r>
            <a:r>
              <a:rPr lang="ru-RU" sz="2200" dirty="0" smtClean="0"/>
              <a:t> </a:t>
            </a:r>
            <a:r>
              <a:rPr lang="ru-RU" sz="2200" dirty="0" err="1" smtClean="0"/>
              <a:t>що</a:t>
            </a:r>
            <a:r>
              <a:rPr lang="ru-RU" sz="2200" dirty="0" smtClean="0"/>
              <a:t> норвежками </a:t>
            </a:r>
            <a:r>
              <a:rPr lang="ru-RU" sz="2200" dirty="0" err="1" smtClean="0"/>
              <a:t>були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перша дружина Шарлотта </a:t>
            </a:r>
            <a:r>
              <a:rPr lang="ru-RU" sz="2200" dirty="0" err="1" smtClean="0"/>
              <a:t>Торкільдсен</a:t>
            </a:r>
            <a:r>
              <a:rPr lang="ru-RU" sz="2200" dirty="0" smtClean="0"/>
              <a:t>,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якою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перебував</a:t>
            </a:r>
            <a:r>
              <a:rPr lang="ru-RU" sz="2200" dirty="0" smtClean="0"/>
              <a:t> у </a:t>
            </a:r>
            <a:r>
              <a:rPr lang="ru-RU" sz="2200" dirty="0" err="1" smtClean="0"/>
              <a:t>шлюбі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1941 до 1948 року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мав</a:t>
            </a:r>
            <a:r>
              <a:rPr lang="ru-RU" sz="2200" dirty="0" smtClean="0"/>
              <a:t> </a:t>
            </a:r>
            <a:r>
              <a:rPr lang="ru-RU" sz="2200" dirty="0" err="1" smtClean="0"/>
              <a:t>доньку</a:t>
            </a:r>
            <a:r>
              <a:rPr lang="ru-RU" sz="2200" dirty="0" smtClean="0"/>
              <a:t> </a:t>
            </a:r>
            <a:r>
              <a:rPr lang="ru-RU" sz="2200" dirty="0" err="1" smtClean="0"/>
              <a:t>Нінью</a:t>
            </a:r>
            <a:r>
              <a:rPr lang="ru-RU" sz="2200" dirty="0" smtClean="0"/>
              <a:t>, </a:t>
            </a:r>
            <a:r>
              <a:rPr lang="ru-RU" sz="2200" dirty="0" err="1" smtClean="0"/>
              <a:t>і</a:t>
            </a:r>
            <a:r>
              <a:rPr lang="ru-RU" sz="2200" dirty="0" smtClean="0"/>
              <a:t> друга — Рут </a:t>
            </a:r>
            <a:r>
              <a:rPr lang="ru-RU" sz="2200" dirty="0" err="1" smtClean="0"/>
              <a:t>Бергауст-Гансен</a:t>
            </a:r>
            <a:r>
              <a:rPr lang="ru-RU" sz="2200" dirty="0" smtClean="0"/>
              <a:t>,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якою</a:t>
            </a:r>
            <a:r>
              <a:rPr lang="ru-RU" sz="2200" dirty="0" smtClean="0"/>
              <a:t> жив </a:t>
            </a:r>
            <a:r>
              <a:rPr lang="ru-RU" sz="2200" dirty="0" err="1" smtClean="0"/>
              <a:t>з</a:t>
            </a:r>
            <a:r>
              <a:rPr lang="ru-RU" sz="2200" dirty="0" smtClean="0"/>
              <a:t> 1945 року, </a:t>
            </a:r>
            <a:r>
              <a:rPr lang="ru-RU" sz="2200" dirty="0" err="1" smtClean="0"/>
              <a:t>але</a:t>
            </a:r>
            <a:r>
              <a:rPr lang="ru-RU" sz="2200" dirty="0" smtClean="0"/>
              <a:t> формально </a:t>
            </a:r>
            <a:r>
              <a:rPr lang="ru-RU" sz="2200" dirty="0" err="1" smtClean="0"/>
              <a:t>одружився</a:t>
            </a:r>
            <a:r>
              <a:rPr lang="ru-RU" sz="2200" dirty="0" smtClean="0"/>
              <a:t> </a:t>
            </a:r>
            <a:r>
              <a:rPr lang="ru-RU" sz="2200" dirty="0" err="1" smtClean="0"/>
              <a:t>лише</a:t>
            </a:r>
            <a:r>
              <a:rPr lang="ru-RU" sz="2200" dirty="0" smtClean="0"/>
              <a:t> 1948-го. У </a:t>
            </a:r>
            <a:r>
              <a:rPr lang="ru-RU" sz="2200" dirty="0" err="1" smtClean="0"/>
              <a:t>цьому</a:t>
            </a:r>
            <a:r>
              <a:rPr lang="ru-RU" sz="2200" dirty="0" smtClean="0"/>
              <a:t> </a:t>
            </a:r>
            <a:r>
              <a:rPr lang="ru-RU" sz="2200" dirty="0" err="1" smtClean="0"/>
              <a:t>шлюбі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</a:t>
            </a:r>
            <a:r>
              <a:rPr lang="ru-RU" sz="2200" dirty="0" err="1" smtClean="0"/>
              <a:t>мав</a:t>
            </a:r>
            <a:r>
              <a:rPr lang="ru-RU" sz="2200" dirty="0" smtClean="0"/>
              <a:t> </a:t>
            </a:r>
            <a:r>
              <a:rPr lang="ru-RU" sz="2200" dirty="0" err="1" smtClean="0"/>
              <a:t>трьох</a:t>
            </a:r>
            <a:r>
              <a:rPr lang="ru-RU" sz="2200" dirty="0" smtClean="0"/>
              <a:t> </a:t>
            </a:r>
            <a:r>
              <a:rPr lang="ru-RU" sz="2200" dirty="0" err="1" smtClean="0"/>
              <a:t>синів</a:t>
            </a:r>
            <a:r>
              <a:rPr lang="ru-RU" sz="2200" dirty="0" smtClean="0"/>
              <a:t> — Петера, Ларса та </a:t>
            </a:r>
            <a:r>
              <a:rPr lang="ru-RU" sz="2200" dirty="0" err="1" smtClean="0"/>
              <a:t>Маттіаса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4" name="Рисунок 3" descr="721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857364"/>
            <a:ext cx="3638045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/>
          <a:lstStyle/>
          <a:p>
            <a:r>
              <a:rPr lang="ru-RU" dirty="0" smtClean="0"/>
              <a:t>А </a:t>
            </a:r>
            <a:r>
              <a:rPr lang="ru-RU" dirty="0" err="1" smtClean="0"/>
              <a:t>тим</a:t>
            </a:r>
            <a:r>
              <a:rPr lang="ru-RU" dirty="0" smtClean="0"/>
              <a:t> часом </a:t>
            </a:r>
            <a:r>
              <a:rPr lang="ru-RU" dirty="0" err="1" smtClean="0"/>
              <a:t>Віллі</a:t>
            </a:r>
            <a:r>
              <a:rPr lang="ru-RU" dirty="0" smtClean="0"/>
              <a:t> </a:t>
            </a:r>
            <a:r>
              <a:rPr lang="ru-RU" dirty="0" err="1" smtClean="0"/>
              <a:t>розривався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батьківщинами</a:t>
            </a:r>
            <a:r>
              <a:rPr lang="ru-RU" dirty="0" smtClean="0"/>
              <a:t>. </a:t>
            </a:r>
            <a:r>
              <a:rPr lang="ru-RU" dirty="0" err="1" smtClean="0"/>
              <a:t>Восени</a:t>
            </a:r>
            <a:r>
              <a:rPr lang="ru-RU" dirty="0" smtClean="0"/>
              <a:t> 1945 року як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кореспондент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норвезьких</a:t>
            </a:r>
            <a:r>
              <a:rPr lang="ru-RU" dirty="0" smtClean="0"/>
              <a:t> газет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вирушив</a:t>
            </a:r>
            <a:r>
              <a:rPr lang="ru-RU" dirty="0" smtClean="0"/>
              <a:t> на </a:t>
            </a:r>
            <a:r>
              <a:rPr lang="ru-RU" dirty="0" err="1" smtClean="0"/>
              <a:t>Нюрнберзький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. А на початку 1946-го </a:t>
            </a:r>
            <a:r>
              <a:rPr lang="ru-RU" dirty="0" err="1" smtClean="0"/>
              <a:t>приїхав</a:t>
            </a:r>
            <a:r>
              <a:rPr lang="ru-RU" dirty="0" smtClean="0"/>
              <a:t> до </a:t>
            </a:r>
            <a:r>
              <a:rPr lang="ru-RU" dirty="0" err="1" smtClean="0"/>
              <a:t>Берліна</a:t>
            </a:r>
            <a:r>
              <a:rPr lang="ru-RU" dirty="0" smtClean="0"/>
              <a:t> — в </a:t>
            </a:r>
            <a:r>
              <a:rPr lang="ru-RU" dirty="0" err="1" smtClean="0"/>
              <a:t>однострої</a:t>
            </a:r>
            <a:r>
              <a:rPr lang="ru-RU" dirty="0" smtClean="0"/>
              <a:t> майора </a:t>
            </a:r>
            <a:r>
              <a:rPr lang="ru-RU" dirty="0" err="1" smtClean="0"/>
              <a:t>норвезької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як </a:t>
            </a:r>
            <a:r>
              <a:rPr lang="ru-RU" dirty="0" err="1" smtClean="0"/>
              <a:t>прес-аташе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місії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скандинавського</a:t>
            </a:r>
            <a:r>
              <a:rPr lang="ru-RU" dirty="0" smtClean="0"/>
              <a:t> </a:t>
            </a:r>
            <a:r>
              <a:rPr lang="ru-RU" dirty="0" err="1" smtClean="0"/>
              <a:t>королівства</a:t>
            </a:r>
            <a:r>
              <a:rPr lang="ru-RU" dirty="0" smtClean="0"/>
              <a:t> в </a:t>
            </a:r>
            <a:r>
              <a:rPr lang="ru-RU" dirty="0" err="1" smtClean="0"/>
              <a:t>окупованій</a:t>
            </a:r>
            <a:r>
              <a:rPr lang="ru-RU" dirty="0" smtClean="0"/>
              <a:t> </a:t>
            </a:r>
            <a:r>
              <a:rPr lang="ru-RU" dirty="0" err="1" smtClean="0"/>
              <a:t>Німеччині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0,,623409_4,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071810"/>
            <a:ext cx="4572010" cy="33805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нелегкий. 1945 року </a:t>
            </a:r>
            <a:r>
              <a:rPr lang="ru-RU" dirty="0" err="1" smtClean="0"/>
              <a:t>німецьку</a:t>
            </a:r>
            <a:r>
              <a:rPr lang="ru-RU" dirty="0" smtClean="0"/>
              <a:t> </a:t>
            </a:r>
            <a:r>
              <a:rPr lang="ru-RU" dirty="0" err="1" smtClean="0"/>
              <a:t>державність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ліквідовано</a:t>
            </a:r>
            <a:r>
              <a:rPr lang="ru-RU" dirty="0" smtClean="0"/>
              <a:t>: </a:t>
            </a:r>
            <a:r>
              <a:rPr lang="ru-RU" dirty="0" err="1" smtClean="0"/>
              <a:t>уся</a:t>
            </a:r>
            <a:r>
              <a:rPr lang="ru-RU" dirty="0" smtClean="0"/>
              <a:t> </a:t>
            </a:r>
            <a:r>
              <a:rPr lang="ru-RU" dirty="0" err="1" smtClean="0"/>
              <a:t>повнота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 належала великим </a:t>
            </a:r>
            <a:r>
              <a:rPr lang="ru-RU" dirty="0" err="1" smtClean="0"/>
              <a:t>дер­жавам-переможницям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поділили</a:t>
            </a:r>
            <a:r>
              <a:rPr lang="ru-RU" dirty="0" smtClean="0"/>
              <a:t> </a:t>
            </a:r>
            <a:r>
              <a:rPr lang="ru-RU" dirty="0" err="1" smtClean="0"/>
              <a:t>країну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окупаційні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.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поділено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Берлін</a:t>
            </a:r>
            <a:r>
              <a:rPr lang="ru-RU" dirty="0" smtClean="0"/>
              <a:t>.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зруйнована</a:t>
            </a:r>
            <a:r>
              <a:rPr lang="ru-RU" dirty="0" smtClean="0"/>
              <a:t>. </a:t>
            </a:r>
            <a:r>
              <a:rPr lang="ru-RU" dirty="0" err="1" smtClean="0"/>
              <a:t>Мільйони</a:t>
            </a:r>
            <a:r>
              <a:rPr lang="ru-RU" dirty="0" smtClean="0"/>
              <a:t> </a:t>
            </a:r>
            <a:r>
              <a:rPr lang="ru-RU" dirty="0" err="1" smtClean="0"/>
              <a:t>німців</a:t>
            </a:r>
            <a:r>
              <a:rPr lang="ru-RU" dirty="0" smtClean="0"/>
              <a:t>, </a:t>
            </a:r>
            <a:r>
              <a:rPr lang="ru-RU" dirty="0" err="1" smtClean="0"/>
              <a:t>виселених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Пруссії</a:t>
            </a:r>
            <a:r>
              <a:rPr lang="ru-RU" dirty="0" smtClean="0"/>
              <a:t>, </a:t>
            </a:r>
            <a:r>
              <a:rPr lang="ru-RU" dirty="0" err="1" smtClean="0"/>
              <a:t>Сілезії</a:t>
            </a:r>
            <a:r>
              <a:rPr lang="ru-RU" dirty="0" smtClean="0"/>
              <a:t>, </a:t>
            </a:r>
            <a:r>
              <a:rPr lang="ru-RU" dirty="0" err="1" smtClean="0"/>
              <a:t>Померанії</a:t>
            </a:r>
            <a:r>
              <a:rPr lang="ru-RU" dirty="0" smtClean="0"/>
              <a:t> та </a:t>
            </a:r>
            <a:r>
              <a:rPr lang="ru-RU" dirty="0" err="1" smtClean="0"/>
              <a:t>Чехословаччини</a:t>
            </a:r>
            <a:r>
              <a:rPr lang="ru-RU" dirty="0" smtClean="0"/>
              <a:t>, не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даху</a:t>
            </a:r>
            <a:r>
              <a:rPr lang="ru-RU" dirty="0" smtClean="0"/>
              <a:t> над головою та </a:t>
            </a:r>
            <a:r>
              <a:rPr lang="ru-RU" dirty="0" err="1" smtClean="0"/>
              <a:t>засобів</a:t>
            </a:r>
            <a:r>
              <a:rPr lang="ru-RU" dirty="0" smtClean="0"/>
              <a:t> до </a:t>
            </a:r>
            <a:r>
              <a:rPr lang="ru-RU" dirty="0" err="1" smtClean="0"/>
              <a:t>існування</a:t>
            </a:r>
            <a:r>
              <a:rPr lang="ru-RU" dirty="0" smtClean="0"/>
              <a:t>. З </a:t>
            </a:r>
            <a:r>
              <a:rPr lang="ru-RU" dirty="0" err="1" smtClean="0"/>
              <a:t>країни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вивозили</a:t>
            </a:r>
            <a:r>
              <a:rPr lang="ru-RU" dirty="0" smtClean="0"/>
              <a:t>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 Увесь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зневагою</a:t>
            </a:r>
            <a:r>
              <a:rPr lang="ru-RU" dirty="0" smtClean="0"/>
              <a:t> та </a:t>
            </a:r>
            <a:r>
              <a:rPr lang="ru-RU" dirty="0" err="1" smtClean="0"/>
              <a:t>ненавистю</a:t>
            </a:r>
            <a:r>
              <a:rPr lang="ru-RU" dirty="0" smtClean="0"/>
              <a:t> </a:t>
            </a:r>
            <a:r>
              <a:rPr lang="ru-RU" dirty="0" err="1" smtClean="0"/>
              <a:t>ставився</a:t>
            </a:r>
            <a:r>
              <a:rPr lang="ru-RU" dirty="0" smtClean="0"/>
              <a:t> до </a:t>
            </a:r>
            <a:r>
              <a:rPr lang="ru-RU" dirty="0" err="1" smtClean="0"/>
              <a:t>німців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у </a:t>
            </a:r>
            <a:r>
              <a:rPr lang="ru-RU" dirty="0" err="1" smtClean="0"/>
              <a:t>власній</a:t>
            </a:r>
            <a:r>
              <a:rPr lang="ru-RU" dirty="0" smtClean="0"/>
              <a:t> </a:t>
            </a:r>
            <a:r>
              <a:rPr lang="ru-RU" dirty="0" err="1" smtClean="0"/>
              <a:t>оцінці</a:t>
            </a:r>
            <a:r>
              <a:rPr lang="ru-RU" dirty="0" smtClean="0"/>
              <a:t> </a:t>
            </a:r>
            <a:r>
              <a:rPr lang="ru-RU" dirty="0" err="1" smtClean="0"/>
              <a:t>перетворилися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«</a:t>
            </a:r>
            <a:r>
              <a:rPr lang="ru-RU" dirty="0" err="1" smtClean="0"/>
              <a:t>надлюдей</a:t>
            </a:r>
            <a:r>
              <a:rPr lang="ru-RU" dirty="0" smtClean="0"/>
              <a:t>» на «людей другого сорту</a:t>
            </a:r>
            <a:r>
              <a:rPr lang="ru-RU" dirty="0" smtClean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5186370" cy="5840435"/>
          </a:xfrm>
        </p:spPr>
        <p:txBody>
          <a:bodyPr/>
          <a:lstStyle/>
          <a:p>
            <a:r>
              <a:rPr lang="ru-RU" sz="2200" dirty="0" smtClean="0"/>
              <a:t>І Брандт </a:t>
            </a:r>
            <a:r>
              <a:rPr lang="ru-RU" sz="2200" dirty="0" err="1" smtClean="0"/>
              <a:t>зробив</a:t>
            </a:r>
            <a:r>
              <a:rPr lang="ru-RU" sz="2200" dirty="0" smtClean="0"/>
              <a:t> </a:t>
            </a:r>
            <a:r>
              <a:rPr lang="ru-RU" sz="2200" dirty="0" err="1" smtClean="0"/>
              <a:t>свій</a:t>
            </a:r>
            <a:r>
              <a:rPr lang="ru-RU" sz="2200" dirty="0" smtClean="0"/>
              <a:t> </a:t>
            </a:r>
            <a:r>
              <a:rPr lang="ru-RU" sz="2200" dirty="0" err="1" smtClean="0"/>
              <a:t>вибір</a:t>
            </a:r>
            <a:r>
              <a:rPr lang="ru-RU" sz="2200" dirty="0" smtClean="0"/>
              <a:t>. З боку </a:t>
            </a:r>
            <a:r>
              <a:rPr lang="ru-RU" sz="2200" dirty="0" err="1" smtClean="0"/>
              <a:t>переможців</a:t>
            </a:r>
            <a:r>
              <a:rPr lang="ru-RU" sz="2200" dirty="0" smtClean="0"/>
              <a:t>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перейшов</a:t>
            </a:r>
            <a:r>
              <a:rPr lang="ru-RU" sz="2200" dirty="0" smtClean="0"/>
              <a:t> на </a:t>
            </a:r>
            <a:r>
              <a:rPr lang="ru-RU" sz="2200" dirty="0" err="1" smtClean="0"/>
              <a:t>бік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переможених</a:t>
            </a:r>
            <a:r>
              <a:rPr lang="ru-RU" sz="2200" dirty="0" smtClean="0"/>
              <a:t> — 1948 року </a:t>
            </a:r>
            <a:r>
              <a:rPr lang="ru-RU" sz="2200" dirty="0" err="1" smtClean="0"/>
              <a:t>звільнився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норвезької</a:t>
            </a:r>
            <a:r>
              <a:rPr lang="ru-RU" sz="2200" dirty="0" smtClean="0"/>
              <a:t> </a:t>
            </a:r>
            <a:r>
              <a:rPr lang="ru-RU" sz="2200" dirty="0" err="1" smtClean="0"/>
              <a:t>армії</a:t>
            </a:r>
            <a:r>
              <a:rPr lang="ru-RU" sz="2200" dirty="0" smtClean="0"/>
              <a:t>, </a:t>
            </a:r>
            <a:r>
              <a:rPr lang="ru-RU" sz="2200" dirty="0" err="1" smtClean="0"/>
              <a:t>відмовився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норвезького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підданства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подав </a:t>
            </a:r>
            <a:r>
              <a:rPr lang="ru-RU" sz="2200" dirty="0" err="1" smtClean="0"/>
              <a:t>клопотання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повернення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німецького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громадянства</a:t>
            </a:r>
            <a:r>
              <a:rPr lang="ru-RU" sz="2200" dirty="0" smtClean="0"/>
              <a:t>, </a:t>
            </a:r>
            <a:r>
              <a:rPr lang="ru-RU" sz="2200" dirty="0" err="1" smtClean="0"/>
              <a:t>якого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нацисти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позбавили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ще</a:t>
            </a:r>
            <a:r>
              <a:rPr lang="ru-RU" sz="2200" dirty="0" smtClean="0"/>
              <a:t> 1938 року.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уважав,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потрібніший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Німеччині</a:t>
            </a:r>
            <a:r>
              <a:rPr lang="ru-RU" sz="2200" dirty="0" smtClean="0"/>
              <a:t>, </a:t>
            </a:r>
            <a:r>
              <a:rPr lang="ru-RU" sz="2200" dirty="0" err="1" smtClean="0"/>
              <a:t>ніж</a:t>
            </a:r>
            <a:r>
              <a:rPr lang="ru-RU" sz="2200" dirty="0" smtClean="0"/>
              <a:t> </a:t>
            </a:r>
            <a:r>
              <a:rPr lang="ru-RU" sz="2200" dirty="0" err="1" smtClean="0"/>
              <a:t>Норвегії</a:t>
            </a:r>
            <a:r>
              <a:rPr lang="ru-RU" sz="2200" dirty="0" smtClean="0"/>
              <a:t>. Треба </a:t>
            </a:r>
            <a:r>
              <a:rPr lang="ru-RU" sz="2200" dirty="0" err="1" smtClean="0"/>
              <a:t>було</a:t>
            </a:r>
            <a:r>
              <a:rPr lang="ru-RU" sz="2200" dirty="0" smtClean="0"/>
              <a:t> </a:t>
            </a:r>
            <a:r>
              <a:rPr lang="ru-RU" sz="2200" dirty="0" err="1" smtClean="0"/>
              <a:t>будувати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нову</a:t>
            </a:r>
            <a:r>
              <a:rPr lang="ru-RU" sz="2200" dirty="0" smtClean="0"/>
              <a:t> </a:t>
            </a:r>
            <a:r>
              <a:rPr lang="ru-RU" sz="2200" dirty="0" err="1" smtClean="0"/>
              <a:t>демократичну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країну</a:t>
            </a:r>
            <a:r>
              <a:rPr lang="ru-RU" sz="2200" dirty="0" smtClean="0"/>
              <a:t>, </a:t>
            </a:r>
            <a:r>
              <a:rPr lang="ru-RU" sz="2200" dirty="0" err="1" smtClean="0"/>
              <a:t>відновлювати</a:t>
            </a:r>
            <a:r>
              <a:rPr lang="ru-RU" sz="2200" dirty="0" smtClean="0"/>
              <a:t> </a:t>
            </a:r>
            <a:r>
              <a:rPr lang="ru-RU" sz="2200" dirty="0" err="1" smtClean="0"/>
              <a:t>Соціал-демократичну</a:t>
            </a:r>
            <a:r>
              <a:rPr lang="ru-RU" sz="2200" dirty="0" smtClean="0"/>
              <a:t> </a:t>
            </a:r>
            <a:r>
              <a:rPr lang="ru-RU" sz="2200" dirty="0" err="1" smtClean="0"/>
              <a:t>партію</a:t>
            </a:r>
            <a:r>
              <a:rPr lang="ru-RU" sz="2200" dirty="0" smtClean="0"/>
              <a:t>. «</a:t>
            </a:r>
            <a:r>
              <a:rPr lang="ru-RU" sz="2200" dirty="0" err="1" smtClean="0"/>
              <a:t>Соціалізм</a:t>
            </a:r>
            <a:r>
              <a:rPr lang="ru-RU" sz="2200" dirty="0" smtClean="0"/>
              <a:t> —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щось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більше</a:t>
            </a:r>
            <a:r>
              <a:rPr lang="ru-RU" sz="2200" dirty="0" smtClean="0"/>
              <a:t>, </a:t>
            </a:r>
            <a:r>
              <a:rPr lang="ru-RU" sz="2200" dirty="0" err="1" smtClean="0"/>
              <a:t>ніж</a:t>
            </a:r>
            <a:r>
              <a:rPr lang="ru-RU" sz="2200" dirty="0" smtClean="0"/>
              <a:t> </a:t>
            </a:r>
            <a:r>
              <a:rPr lang="ru-RU" sz="2200" dirty="0" err="1" smtClean="0"/>
              <a:t>одержавлення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засобів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виробництва</a:t>
            </a:r>
            <a:r>
              <a:rPr lang="ru-RU" sz="2200" dirty="0" smtClean="0"/>
              <a:t>. </a:t>
            </a:r>
            <a:r>
              <a:rPr lang="ru-RU" sz="2200" dirty="0" err="1" smtClean="0"/>
              <a:t>Соціалізм</a:t>
            </a:r>
            <a:r>
              <a:rPr lang="ru-RU" sz="2200" dirty="0" smtClean="0"/>
              <a:t> </a:t>
            </a:r>
            <a:r>
              <a:rPr lang="ru-RU" sz="2200" dirty="0" err="1" smtClean="0"/>
              <a:t>неможливий</a:t>
            </a:r>
            <a:r>
              <a:rPr lang="ru-RU" sz="2200" dirty="0" smtClean="0"/>
              <a:t> без </a:t>
            </a:r>
            <a:r>
              <a:rPr lang="ru-RU" sz="2200" dirty="0" err="1" smtClean="0"/>
              <a:t>свободи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демократії</a:t>
            </a:r>
            <a:r>
              <a:rPr lang="ru-RU" sz="2200" dirty="0" smtClean="0"/>
              <a:t>», — </a:t>
            </a:r>
            <a:r>
              <a:rPr lang="ru-RU" sz="2200" dirty="0" err="1" smtClean="0"/>
              <a:t>стверджував</a:t>
            </a:r>
            <a:r>
              <a:rPr lang="ru-RU" sz="2200" dirty="0" smtClean="0"/>
              <a:t> 1945 року </a:t>
            </a:r>
            <a:r>
              <a:rPr lang="ru-RU" sz="2200" dirty="0" smtClean="0"/>
              <a:t>Брандт.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4" name="Рисунок 3" descr="1308110949_113781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500174"/>
            <a:ext cx="3264852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4900618" cy="5697559"/>
          </a:xfrm>
        </p:spPr>
        <p:txBody>
          <a:bodyPr/>
          <a:lstStyle/>
          <a:p>
            <a:r>
              <a:rPr lang="ru-RU" sz="2200" dirty="0" smtClean="0"/>
              <a:t>Практично </a:t>
            </a:r>
            <a:r>
              <a:rPr lang="ru-RU" sz="2200" dirty="0" err="1" smtClean="0"/>
              <a:t>відразу</a:t>
            </a:r>
            <a:r>
              <a:rPr lang="ru-RU" sz="2200" dirty="0" smtClean="0"/>
              <a:t>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став </a:t>
            </a:r>
            <a:r>
              <a:rPr lang="ru-RU" sz="2200" dirty="0" err="1" smtClean="0"/>
              <a:t>най­ближчим</a:t>
            </a:r>
            <a:r>
              <a:rPr lang="ru-RU" sz="2200" dirty="0" smtClean="0"/>
              <a:t> </a:t>
            </a:r>
            <a:r>
              <a:rPr lang="ru-RU" sz="2200" dirty="0" err="1" smtClean="0"/>
              <a:t>співробітником</a:t>
            </a:r>
            <a:r>
              <a:rPr lang="ru-RU" sz="2200" dirty="0" smtClean="0"/>
              <a:t> демократично </a:t>
            </a:r>
            <a:r>
              <a:rPr lang="ru-RU" sz="2200" dirty="0" err="1" smtClean="0"/>
              <a:t>обраного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бургомістра</a:t>
            </a:r>
            <a:r>
              <a:rPr lang="ru-RU" sz="2200" dirty="0" smtClean="0"/>
              <a:t> </a:t>
            </a:r>
            <a:r>
              <a:rPr lang="ru-RU" sz="2200" dirty="0" err="1" smtClean="0"/>
              <a:t>Берліна</a:t>
            </a:r>
            <a:r>
              <a:rPr lang="ru-RU" sz="2200" dirty="0" smtClean="0"/>
              <a:t> </a:t>
            </a:r>
            <a:r>
              <a:rPr lang="ru-RU" sz="2200" dirty="0" err="1" smtClean="0"/>
              <a:t>Ернста</a:t>
            </a:r>
            <a:r>
              <a:rPr lang="ru-RU" sz="2200" dirty="0" smtClean="0"/>
              <a:t> Рейтера. Цей </a:t>
            </a:r>
            <a:r>
              <a:rPr lang="ru-RU" sz="2200" dirty="0" err="1" smtClean="0"/>
              <a:t>лівий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німецький</a:t>
            </a:r>
            <a:r>
              <a:rPr lang="ru-RU" sz="2200" dirty="0" smtClean="0"/>
              <a:t> </a:t>
            </a:r>
            <a:r>
              <a:rPr lang="ru-RU" sz="2200" dirty="0" err="1" smtClean="0"/>
              <a:t>соціал-демократ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Першої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світової</a:t>
            </a:r>
            <a:r>
              <a:rPr lang="ru-RU" sz="2200" dirty="0" smtClean="0"/>
              <a:t> </a:t>
            </a:r>
            <a:r>
              <a:rPr lang="ru-RU" sz="2200" dirty="0" err="1" smtClean="0"/>
              <a:t>потрапив</a:t>
            </a:r>
            <a:r>
              <a:rPr lang="ru-RU" sz="2200" dirty="0" smtClean="0"/>
              <a:t> до </a:t>
            </a:r>
            <a:r>
              <a:rPr lang="ru-RU" sz="2200" dirty="0" err="1" smtClean="0"/>
              <a:t>російського</a:t>
            </a:r>
            <a:r>
              <a:rPr lang="ru-RU" sz="2200" dirty="0" smtClean="0"/>
              <a:t> полону, став </a:t>
            </a:r>
            <a:r>
              <a:rPr lang="ru-RU" sz="2200" dirty="0" err="1" smtClean="0"/>
              <a:t>більшовиком</a:t>
            </a:r>
            <a:r>
              <a:rPr lang="ru-RU" sz="2200" dirty="0" smtClean="0"/>
              <a:t>, за </a:t>
            </a:r>
            <a:r>
              <a:rPr lang="ru-RU" sz="2200" dirty="0" err="1" smtClean="0"/>
              <a:t>завданням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Леніна</a:t>
            </a:r>
            <a:r>
              <a:rPr lang="ru-RU" sz="2200" dirty="0" smtClean="0"/>
              <a:t> 1918 року </a:t>
            </a:r>
            <a:r>
              <a:rPr lang="ru-RU" sz="2200" dirty="0" err="1" smtClean="0"/>
              <a:t>створював</a:t>
            </a:r>
            <a:r>
              <a:rPr lang="ru-RU" sz="2200" dirty="0" smtClean="0"/>
              <a:t> </a:t>
            </a:r>
            <a:r>
              <a:rPr lang="ru-RU" sz="2200" dirty="0" err="1" smtClean="0"/>
              <a:t>Автономну</a:t>
            </a:r>
            <a:r>
              <a:rPr lang="ru-RU" sz="2200" dirty="0" smtClean="0"/>
              <a:t> </a:t>
            </a:r>
            <a:r>
              <a:rPr lang="ru-RU" sz="2200" dirty="0" err="1" smtClean="0"/>
              <a:t>республіку</a:t>
            </a:r>
            <a:r>
              <a:rPr lang="ru-RU" sz="2200" dirty="0" smtClean="0"/>
              <a:t> </a:t>
            </a:r>
            <a:r>
              <a:rPr lang="ru-RU" sz="2200" dirty="0" err="1" smtClean="0"/>
              <a:t>німців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Поволжя</a:t>
            </a:r>
            <a:r>
              <a:rPr lang="ru-RU" sz="2200" dirty="0" smtClean="0"/>
              <a:t>, </a:t>
            </a:r>
            <a:r>
              <a:rPr lang="ru-RU" sz="2200" dirty="0" err="1" smtClean="0"/>
              <a:t>але</a:t>
            </a:r>
            <a:r>
              <a:rPr lang="ru-RU" sz="2200" dirty="0" smtClean="0"/>
              <a:t> </a:t>
            </a:r>
            <a:r>
              <a:rPr lang="ru-RU" sz="2200" dirty="0" err="1" smtClean="0"/>
              <a:t>вже</a:t>
            </a:r>
            <a:r>
              <a:rPr lang="ru-RU" sz="2200" dirty="0" smtClean="0"/>
              <a:t> 1921 року </a:t>
            </a:r>
            <a:r>
              <a:rPr lang="ru-RU" sz="2200" dirty="0" err="1" smtClean="0"/>
              <a:t>був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виключений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Комуністичної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партії</a:t>
            </a:r>
            <a:r>
              <a:rPr lang="ru-RU" sz="2200" dirty="0" smtClean="0"/>
              <a:t> </a:t>
            </a:r>
            <a:r>
              <a:rPr lang="ru-RU" sz="2200" dirty="0" err="1" smtClean="0"/>
              <a:t>Німеччини</a:t>
            </a:r>
            <a:r>
              <a:rPr lang="ru-RU" sz="2200" dirty="0" smtClean="0"/>
              <a:t> за </a:t>
            </a:r>
            <a:r>
              <a:rPr lang="ru-RU" sz="2200" dirty="0" err="1" smtClean="0"/>
              <a:t>небажання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коритися</a:t>
            </a:r>
            <a:r>
              <a:rPr lang="ru-RU" sz="2200" dirty="0" smtClean="0"/>
              <a:t> диктату </a:t>
            </a:r>
            <a:r>
              <a:rPr lang="ru-RU" sz="2200" dirty="0" err="1" smtClean="0"/>
              <a:t>Комінтерну</a:t>
            </a:r>
            <a:r>
              <a:rPr lang="ru-RU" sz="2200" dirty="0" smtClean="0"/>
              <a:t>,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</a:t>
            </a:r>
            <a:r>
              <a:rPr lang="ru-RU" sz="2200" dirty="0" err="1" smtClean="0"/>
              <a:t>чого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повернувся</a:t>
            </a:r>
            <a:r>
              <a:rPr lang="ru-RU" sz="2200" dirty="0" smtClean="0"/>
              <a:t> до </a:t>
            </a:r>
            <a:r>
              <a:rPr lang="ru-RU" sz="2200" dirty="0" err="1" smtClean="0"/>
              <a:t>соціал-демократів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невдовзі</a:t>
            </a:r>
            <a:r>
              <a:rPr lang="ru-RU" sz="2200" dirty="0" smtClean="0"/>
              <a:t> став </a:t>
            </a:r>
            <a:r>
              <a:rPr lang="ru-RU" sz="2200" dirty="0" err="1" smtClean="0"/>
              <a:t>бургомістром</a:t>
            </a:r>
            <a:r>
              <a:rPr lang="ru-RU" sz="2200" dirty="0" smtClean="0"/>
              <a:t> Магдебурга. За </a:t>
            </a:r>
            <a:r>
              <a:rPr lang="ru-RU" sz="2200" dirty="0" err="1" smtClean="0"/>
              <a:t>часів</a:t>
            </a:r>
            <a:r>
              <a:rPr lang="ru-RU" sz="2200" dirty="0" smtClean="0"/>
              <a:t> </a:t>
            </a:r>
            <a:r>
              <a:rPr lang="ru-RU" sz="2200" dirty="0" err="1" smtClean="0"/>
              <a:t>панування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Гітлера</a:t>
            </a:r>
            <a:r>
              <a:rPr lang="ru-RU" sz="2200" dirty="0" smtClean="0"/>
              <a:t> жив у </a:t>
            </a:r>
            <a:r>
              <a:rPr lang="ru-RU" sz="2200" dirty="0" err="1" smtClean="0"/>
              <a:t>Туреччині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4" name="Рисунок 3" descr="ернст рейте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500042"/>
            <a:ext cx="3428992" cy="542923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/>
          <a:lstStyle/>
          <a:p>
            <a:r>
              <a:rPr lang="ru-RU" dirty="0" smtClean="0"/>
              <a:t>«Турок» </a:t>
            </a:r>
            <a:r>
              <a:rPr lang="ru-RU" dirty="0" err="1" smtClean="0"/>
              <a:t>Редер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«норвежцем» Брандтом, </a:t>
            </a:r>
            <a:r>
              <a:rPr lang="ru-RU" dirty="0" err="1" smtClean="0"/>
              <a:t>власне</a:t>
            </a:r>
            <a:r>
              <a:rPr lang="ru-RU" dirty="0" smtClean="0"/>
              <a:t>, створили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утримали</a:t>
            </a:r>
            <a:r>
              <a:rPr lang="ru-RU" dirty="0" smtClean="0"/>
              <a:t> </a:t>
            </a:r>
            <a:r>
              <a:rPr lang="ru-RU" dirty="0" err="1" smtClean="0"/>
              <a:t>Західний</a:t>
            </a:r>
            <a:r>
              <a:rPr lang="ru-RU" dirty="0" smtClean="0"/>
              <a:t> </a:t>
            </a:r>
            <a:r>
              <a:rPr lang="ru-RU" dirty="0" err="1" smtClean="0"/>
              <a:t>Берлін</a:t>
            </a:r>
            <a:r>
              <a:rPr lang="ru-RU" dirty="0" smtClean="0"/>
              <a:t> — </a:t>
            </a:r>
            <a:r>
              <a:rPr lang="ru-RU" dirty="0" err="1" smtClean="0"/>
              <a:t>острів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, </a:t>
            </a:r>
            <a:r>
              <a:rPr lang="ru-RU" dirty="0" err="1" smtClean="0"/>
              <a:t>оточений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боків</a:t>
            </a:r>
            <a:r>
              <a:rPr lang="ru-RU" dirty="0" smtClean="0"/>
              <a:t> землями, </a:t>
            </a:r>
            <a:r>
              <a:rPr lang="ru-RU" dirty="0" err="1" smtClean="0"/>
              <a:t>контрольованими</a:t>
            </a:r>
            <a:r>
              <a:rPr lang="ru-RU" dirty="0" smtClean="0"/>
              <a:t> </a:t>
            </a:r>
            <a:r>
              <a:rPr lang="ru-RU" dirty="0" err="1" smtClean="0"/>
              <a:t>комуністами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1949 року Брандт став депутатом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Берліна</a:t>
            </a:r>
            <a:r>
              <a:rPr lang="ru-RU" dirty="0" smtClean="0"/>
              <a:t> до </a:t>
            </a:r>
            <a:r>
              <a:rPr lang="ru-RU" dirty="0" err="1" smtClean="0"/>
              <a:t>першого</a:t>
            </a:r>
            <a:r>
              <a:rPr lang="ru-RU" dirty="0" smtClean="0"/>
              <a:t> бунде­стагу </a:t>
            </a:r>
            <a:r>
              <a:rPr lang="ru-RU" dirty="0" err="1" smtClean="0"/>
              <a:t>щойно</a:t>
            </a:r>
            <a:r>
              <a:rPr lang="ru-RU" dirty="0" smtClean="0"/>
              <a:t> </a:t>
            </a:r>
            <a:r>
              <a:rPr lang="ru-RU" dirty="0" err="1" smtClean="0"/>
              <a:t>створеної</a:t>
            </a:r>
            <a:r>
              <a:rPr lang="ru-RU" dirty="0" smtClean="0"/>
              <a:t> </a:t>
            </a:r>
            <a:r>
              <a:rPr lang="ru-RU" dirty="0" err="1" smtClean="0"/>
              <a:t>Федеративної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, 1955-го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західноберлінський</a:t>
            </a:r>
            <a:r>
              <a:rPr lang="ru-RU" dirty="0" smtClean="0"/>
              <a:t> «парламент» — </a:t>
            </a:r>
            <a:r>
              <a:rPr lang="ru-RU" dirty="0" err="1" smtClean="0"/>
              <a:t>міську</a:t>
            </a:r>
            <a:r>
              <a:rPr lang="ru-RU" dirty="0" smtClean="0"/>
              <a:t> палату </a:t>
            </a:r>
            <a:r>
              <a:rPr lang="ru-RU" dirty="0" err="1" smtClean="0"/>
              <a:t>депутатів</a:t>
            </a:r>
            <a:r>
              <a:rPr lang="ru-RU" dirty="0" smtClean="0"/>
              <a:t>, а 1957 року,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Редера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</a:t>
            </a:r>
            <a:r>
              <a:rPr lang="ru-RU" dirty="0" err="1" smtClean="0"/>
              <a:t>правлячим</a:t>
            </a:r>
            <a:r>
              <a:rPr lang="ru-RU" dirty="0" smtClean="0"/>
              <a:t> </a:t>
            </a:r>
            <a:r>
              <a:rPr lang="ru-RU" dirty="0" err="1" smtClean="0"/>
              <a:t>обер-бургомістром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Берліна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стояв на </a:t>
            </a:r>
            <a:r>
              <a:rPr lang="ru-RU" dirty="0" err="1" smtClean="0"/>
              <a:t>чолі</a:t>
            </a:r>
            <a:r>
              <a:rPr lang="ru-RU" dirty="0" smtClean="0"/>
              <a:t> «</a:t>
            </a:r>
            <a:r>
              <a:rPr lang="ru-RU" dirty="0" err="1" smtClean="0"/>
              <a:t>обложеного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» </a:t>
            </a:r>
            <a:r>
              <a:rPr lang="ru-RU" dirty="0" err="1" smtClean="0"/>
              <a:t>майже</a:t>
            </a:r>
            <a:r>
              <a:rPr lang="ru-RU" dirty="0" smtClean="0"/>
              <a:t> десять </a:t>
            </a:r>
            <a:r>
              <a:rPr lang="ru-RU" dirty="0" err="1" smtClean="0"/>
              <a:t>років</a:t>
            </a:r>
            <a:r>
              <a:rPr lang="ru-RU" dirty="0" smtClean="0"/>
              <a:t> — до 1966 року, коли </a:t>
            </a:r>
            <a:r>
              <a:rPr lang="ru-RU" dirty="0" err="1" smtClean="0"/>
              <a:t>переїхав</a:t>
            </a:r>
            <a:r>
              <a:rPr lang="ru-RU" dirty="0" smtClean="0"/>
              <a:t> до Бонна, </a:t>
            </a:r>
            <a:r>
              <a:rPr lang="ru-RU" dirty="0" err="1" smtClean="0"/>
              <a:t>аби</a:t>
            </a:r>
            <a:r>
              <a:rPr lang="ru-RU" dirty="0" smtClean="0"/>
              <a:t> стати </a:t>
            </a:r>
            <a:r>
              <a:rPr lang="ru-RU" dirty="0" err="1" smtClean="0"/>
              <a:t>спершу</a:t>
            </a:r>
            <a:r>
              <a:rPr lang="ru-RU" dirty="0" smtClean="0"/>
              <a:t> </a:t>
            </a:r>
            <a:r>
              <a:rPr lang="ru-RU" dirty="0" err="1" smtClean="0"/>
              <a:t>віце-канцлером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канцлером ФРН.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Начальная">
      <a:dk1>
        <a:sysClr val="windowText" lastClr="000000"/>
      </a:dk1>
      <a:lt1>
        <a:sysClr val="window" lastClr="E1E1E1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74</TotalTime>
  <Words>2334</Words>
  <Application>Microsoft Office PowerPoint</Application>
  <PresentationFormat>Экран (4:3)</PresentationFormat>
  <Paragraphs>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Тема1</vt:lpstr>
      <vt:lpstr>Віллі Брандт</vt:lpstr>
      <vt:lpstr>Слайд 2</vt:lpstr>
      <vt:lpstr>                    Політична кар’єра</vt:lpstr>
      <vt:lpstr>Бургомістр Західного Берліну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Віллі Брандт</dc:title>
  <dc:creator>Пользователь Windows</dc:creator>
  <cp:lastModifiedBy>Пользователь Windows</cp:lastModifiedBy>
  <cp:revision>8</cp:revision>
  <dcterms:created xsi:type="dcterms:W3CDTF">2015-12-01T17:45:56Z</dcterms:created>
  <dcterms:modified xsi:type="dcterms:W3CDTF">2015-12-01T19:00:02Z</dcterms:modified>
</cp:coreProperties>
</file>